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9"/>
  </p:notesMasterIdLst>
  <p:sldIdLst>
    <p:sldId id="324" r:id="rId2"/>
    <p:sldId id="345" r:id="rId3"/>
    <p:sldId id="325" r:id="rId4"/>
    <p:sldId id="334" r:id="rId5"/>
    <p:sldId id="327" r:id="rId6"/>
    <p:sldId id="344" r:id="rId7"/>
    <p:sldId id="346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A90"/>
    <a:srgbClr val="E86C20"/>
    <a:srgbClr val="DF6317"/>
    <a:srgbClr val="CF1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2" autoAdjust="0"/>
    <p:restoredTop sz="74971" autoAdjust="0"/>
  </p:normalViewPr>
  <p:slideViewPr>
    <p:cSldViewPr snapToGrid="0">
      <p:cViewPr varScale="1">
        <p:scale>
          <a:sx n="82" d="100"/>
          <a:sy n="82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30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eg"/><Relationship Id="rId4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e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72423-AC0C-4938-A561-4AB234E8B8A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2BA283-3BCD-4711-A379-B4C0817722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To develop distinctive graduates who create value through innovative and impactful business solutions.</a:t>
          </a:r>
        </a:p>
      </dgm:t>
    </dgm:pt>
    <dgm:pt modelId="{27626007-AFA6-4952-A875-0485115E4F89}" type="parTrans" cxnId="{75A1C650-0F39-4233-9D82-5E305608DA10}">
      <dgm:prSet/>
      <dgm:spPr/>
      <dgm:t>
        <a:bodyPr/>
        <a:lstStyle/>
        <a:p>
          <a:endParaRPr lang="en-US"/>
        </a:p>
      </dgm:t>
    </dgm:pt>
    <dgm:pt modelId="{CC4C9395-516C-4CEE-927E-39DBE089990F}" type="sibTrans" cxnId="{75A1C650-0F39-4233-9D82-5E305608DA10}">
      <dgm:prSet/>
      <dgm:spPr/>
      <dgm:t>
        <a:bodyPr/>
        <a:lstStyle/>
        <a:p>
          <a:endParaRPr lang="en-US"/>
        </a:p>
      </dgm:t>
    </dgm:pt>
    <dgm:pt modelId="{A1912EA6-002A-494D-89D2-896257E2A7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To deliver a premiere student-centered business education that incorporates excellence through experiential learning, scholarship, and collaboration with business and community partners.</a:t>
          </a:r>
        </a:p>
      </dgm:t>
    </dgm:pt>
    <dgm:pt modelId="{5E2C3ED3-969E-438F-BC43-C0137B6A20BD}" type="parTrans" cxnId="{F6503DC0-B4B7-432C-BC06-EF9D3F51B03F}">
      <dgm:prSet/>
      <dgm:spPr/>
      <dgm:t>
        <a:bodyPr/>
        <a:lstStyle/>
        <a:p>
          <a:endParaRPr lang="en-US"/>
        </a:p>
      </dgm:t>
    </dgm:pt>
    <dgm:pt modelId="{9BC99102-5B12-4DD7-8703-E96ACBC42C1D}" type="sibTrans" cxnId="{F6503DC0-B4B7-432C-BC06-EF9D3F51B03F}">
      <dgm:prSet/>
      <dgm:spPr/>
      <dgm:t>
        <a:bodyPr/>
        <a:lstStyle/>
        <a:p>
          <a:endParaRPr lang="en-US"/>
        </a:p>
      </dgm:t>
    </dgm:pt>
    <dgm:pt modelId="{EEBA319D-CCFF-4011-B704-20703AEDE6D4}" type="pres">
      <dgm:prSet presAssocID="{AD672423-AC0C-4938-A561-4AB234E8B8A1}" presName="root" presStyleCnt="0">
        <dgm:presLayoutVars>
          <dgm:dir/>
          <dgm:resizeHandles val="exact"/>
        </dgm:presLayoutVars>
      </dgm:prSet>
      <dgm:spPr/>
    </dgm:pt>
    <dgm:pt modelId="{6CA44FA9-16D0-46AA-AD96-FC620ED278A5}" type="pres">
      <dgm:prSet presAssocID="{9B2BA283-3BCD-4711-A379-B4C0817722A7}" presName="compNode" presStyleCnt="0"/>
      <dgm:spPr/>
    </dgm:pt>
    <dgm:pt modelId="{0FF67DD8-F3A8-4BBE-A016-50DCAEB71D18}" type="pres">
      <dgm:prSet presAssocID="{9B2BA283-3BCD-4711-A379-B4C0817722A7}" presName="bgRect" presStyleLbl="bgShp" presStyleIdx="0" presStyleCnt="2"/>
      <dgm:spPr/>
    </dgm:pt>
    <dgm:pt modelId="{8F9F5230-4670-4FBC-A5D9-23AAB9BACE5F}" type="pres">
      <dgm:prSet presAssocID="{9B2BA283-3BCD-4711-A379-B4C0817722A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2174174-D61D-45DE-B453-460B51802FFB}" type="pres">
      <dgm:prSet presAssocID="{9B2BA283-3BCD-4711-A379-B4C0817722A7}" presName="spaceRect" presStyleCnt="0"/>
      <dgm:spPr/>
    </dgm:pt>
    <dgm:pt modelId="{025041DB-343A-4D3A-9F39-A9BD24DC373A}" type="pres">
      <dgm:prSet presAssocID="{9B2BA283-3BCD-4711-A379-B4C0817722A7}" presName="parTx" presStyleLbl="revTx" presStyleIdx="0" presStyleCnt="2">
        <dgm:presLayoutVars>
          <dgm:chMax val="0"/>
          <dgm:chPref val="0"/>
        </dgm:presLayoutVars>
      </dgm:prSet>
      <dgm:spPr/>
    </dgm:pt>
    <dgm:pt modelId="{EFDFD0EB-3E48-4641-8C85-CCEEA34538C1}" type="pres">
      <dgm:prSet presAssocID="{CC4C9395-516C-4CEE-927E-39DBE089990F}" presName="sibTrans" presStyleCnt="0"/>
      <dgm:spPr/>
    </dgm:pt>
    <dgm:pt modelId="{387F23BD-1559-4027-A810-1C6C3F917FD2}" type="pres">
      <dgm:prSet presAssocID="{A1912EA6-002A-494D-89D2-896257E2A7E5}" presName="compNode" presStyleCnt="0"/>
      <dgm:spPr/>
    </dgm:pt>
    <dgm:pt modelId="{442C2DCD-63C0-4C1F-BAC1-7625808A4A49}" type="pres">
      <dgm:prSet presAssocID="{A1912EA6-002A-494D-89D2-896257E2A7E5}" presName="bgRect" presStyleLbl="bgShp" presStyleIdx="1" presStyleCnt="2"/>
      <dgm:spPr/>
    </dgm:pt>
    <dgm:pt modelId="{E40B1EF3-8D3C-42FB-B015-9411F1F191B0}" type="pres">
      <dgm:prSet presAssocID="{A1912EA6-002A-494D-89D2-896257E2A7E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4ABD26C-82F4-4201-9580-8DDD35E146C5}" type="pres">
      <dgm:prSet presAssocID="{A1912EA6-002A-494D-89D2-896257E2A7E5}" presName="spaceRect" presStyleCnt="0"/>
      <dgm:spPr/>
    </dgm:pt>
    <dgm:pt modelId="{664F4511-901B-4D52-894C-4A0D1ECD1931}" type="pres">
      <dgm:prSet presAssocID="{A1912EA6-002A-494D-89D2-896257E2A7E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3E40D38-A0D6-410D-8216-F9E55264567F}" type="presOf" srcId="{AD672423-AC0C-4938-A561-4AB234E8B8A1}" destId="{EEBA319D-CCFF-4011-B704-20703AEDE6D4}" srcOrd="0" destOrd="0" presId="urn:microsoft.com/office/officeart/2018/2/layout/IconVerticalSolidList"/>
    <dgm:cxn modelId="{75A1C650-0F39-4233-9D82-5E305608DA10}" srcId="{AD672423-AC0C-4938-A561-4AB234E8B8A1}" destId="{9B2BA283-3BCD-4711-A379-B4C0817722A7}" srcOrd="0" destOrd="0" parTransId="{27626007-AFA6-4952-A875-0485115E4F89}" sibTransId="{CC4C9395-516C-4CEE-927E-39DBE089990F}"/>
    <dgm:cxn modelId="{0D2D7A73-8CE7-4718-A7D8-5364BFDD2ED2}" type="presOf" srcId="{9B2BA283-3BCD-4711-A379-B4C0817722A7}" destId="{025041DB-343A-4D3A-9F39-A9BD24DC373A}" srcOrd="0" destOrd="0" presId="urn:microsoft.com/office/officeart/2018/2/layout/IconVerticalSolidList"/>
    <dgm:cxn modelId="{60F87458-EB63-49E1-88BA-997ADF645EB1}" type="presOf" srcId="{A1912EA6-002A-494D-89D2-896257E2A7E5}" destId="{664F4511-901B-4D52-894C-4A0D1ECD1931}" srcOrd="0" destOrd="0" presId="urn:microsoft.com/office/officeart/2018/2/layout/IconVerticalSolidList"/>
    <dgm:cxn modelId="{F6503DC0-B4B7-432C-BC06-EF9D3F51B03F}" srcId="{AD672423-AC0C-4938-A561-4AB234E8B8A1}" destId="{A1912EA6-002A-494D-89D2-896257E2A7E5}" srcOrd="1" destOrd="0" parTransId="{5E2C3ED3-969E-438F-BC43-C0137B6A20BD}" sibTransId="{9BC99102-5B12-4DD7-8703-E96ACBC42C1D}"/>
    <dgm:cxn modelId="{F3889F6E-C9B6-4186-9017-D5F175E56E34}" type="presParOf" srcId="{EEBA319D-CCFF-4011-B704-20703AEDE6D4}" destId="{6CA44FA9-16D0-46AA-AD96-FC620ED278A5}" srcOrd="0" destOrd="0" presId="urn:microsoft.com/office/officeart/2018/2/layout/IconVerticalSolidList"/>
    <dgm:cxn modelId="{3E1AF021-4213-435E-945A-B00EA3654E24}" type="presParOf" srcId="{6CA44FA9-16D0-46AA-AD96-FC620ED278A5}" destId="{0FF67DD8-F3A8-4BBE-A016-50DCAEB71D18}" srcOrd="0" destOrd="0" presId="urn:microsoft.com/office/officeart/2018/2/layout/IconVerticalSolidList"/>
    <dgm:cxn modelId="{8C724B35-7497-4D0E-91FC-7E873789C914}" type="presParOf" srcId="{6CA44FA9-16D0-46AA-AD96-FC620ED278A5}" destId="{8F9F5230-4670-4FBC-A5D9-23AAB9BACE5F}" srcOrd="1" destOrd="0" presId="urn:microsoft.com/office/officeart/2018/2/layout/IconVerticalSolidList"/>
    <dgm:cxn modelId="{E03A6F2A-946E-4CC9-B82A-3166389524D5}" type="presParOf" srcId="{6CA44FA9-16D0-46AA-AD96-FC620ED278A5}" destId="{72174174-D61D-45DE-B453-460B51802FFB}" srcOrd="2" destOrd="0" presId="urn:microsoft.com/office/officeart/2018/2/layout/IconVerticalSolidList"/>
    <dgm:cxn modelId="{4963DE29-17FD-427F-9870-A538F70E77ED}" type="presParOf" srcId="{6CA44FA9-16D0-46AA-AD96-FC620ED278A5}" destId="{025041DB-343A-4D3A-9F39-A9BD24DC373A}" srcOrd="3" destOrd="0" presId="urn:microsoft.com/office/officeart/2018/2/layout/IconVerticalSolidList"/>
    <dgm:cxn modelId="{B2D103FD-28D7-46F8-8EAC-C9CAE79BFB6D}" type="presParOf" srcId="{EEBA319D-CCFF-4011-B704-20703AEDE6D4}" destId="{EFDFD0EB-3E48-4641-8C85-CCEEA34538C1}" srcOrd="1" destOrd="0" presId="urn:microsoft.com/office/officeart/2018/2/layout/IconVerticalSolidList"/>
    <dgm:cxn modelId="{6FA2D682-5211-4561-8DFC-7C373DA77E4C}" type="presParOf" srcId="{EEBA319D-CCFF-4011-B704-20703AEDE6D4}" destId="{387F23BD-1559-4027-A810-1C6C3F917FD2}" srcOrd="2" destOrd="0" presId="urn:microsoft.com/office/officeart/2018/2/layout/IconVerticalSolidList"/>
    <dgm:cxn modelId="{3DFECC42-4CDE-4EE4-B65F-8363A7942689}" type="presParOf" srcId="{387F23BD-1559-4027-A810-1C6C3F917FD2}" destId="{442C2DCD-63C0-4C1F-BAC1-7625808A4A49}" srcOrd="0" destOrd="0" presId="urn:microsoft.com/office/officeart/2018/2/layout/IconVerticalSolidList"/>
    <dgm:cxn modelId="{B62F09AB-CB9C-4145-AC4B-AB2B7F0D258A}" type="presParOf" srcId="{387F23BD-1559-4027-A810-1C6C3F917FD2}" destId="{E40B1EF3-8D3C-42FB-B015-9411F1F191B0}" srcOrd="1" destOrd="0" presId="urn:microsoft.com/office/officeart/2018/2/layout/IconVerticalSolidList"/>
    <dgm:cxn modelId="{646266E7-DE42-4E73-8B87-34B301CB8FF6}" type="presParOf" srcId="{387F23BD-1559-4027-A810-1C6C3F917FD2}" destId="{14ABD26C-82F4-4201-9580-8DDD35E146C5}" srcOrd="2" destOrd="0" presId="urn:microsoft.com/office/officeart/2018/2/layout/IconVerticalSolidList"/>
    <dgm:cxn modelId="{EA2C0A40-9664-45EF-8CBA-702106B2A0CF}" type="presParOf" srcId="{387F23BD-1559-4027-A810-1C6C3F917FD2}" destId="{664F4511-901B-4D52-894C-4A0D1ECD19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872E34-5F07-4D17-910B-360EDF3F892C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825385-3EA1-498C-8922-755EF8DCFA60}">
      <dgm:prSet/>
      <dgm:spPr/>
      <dgm:t>
        <a:bodyPr/>
        <a:lstStyle/>
        <a:p>
          <a:r>
            <a:rPr lang="en-US" b="1" dirty="0"/>
            <a:t>Distinction</a:t>
          </a:r>
        </a:p>
      </dgm:t>
    </dgm:pt>
    <dgm:pt modelId="{0EA998F7-169E-42BD-9831-EF5408FD5A5B}" type="parTrans" cxnId="{0540A227-2C67-4EB7-B45C-A69BD4782B35}">
      <dgm:prSet/>
      <dgm:spPr/>
      <dgm:t>
        <a:bodyPr/>
        <a:lstStyle/>
        <a:p>
          <a:endParaRPr lang="en-US"/>
        </a:p>
      </dgm:t>
    </dgm:pt>
    <dgm:pt modelId="{063D3315-AE45-4B77-9584-34D02B176F81}" type="sibTrans" cxnId="{0540A227-2C67-4EB7-B45C-A69BD4782B3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AF1DB37E-0210-4119-A2D8-50F5882825B7}">
      <dgm:prSet/>
      <dgm:spPr/>
      <dgm:t>
        <a:bodyPr/>
        <a:lstStyle/>
        <a:p>
          <a:r>
            <a:rPr lang="en-US" b="1" dirty="0"/>
            <a:t>Passion for Excellence</a:t>
          </a:r>
        </a:p>
      </dgm:t>
    </dgm:pt>
    <dgm:pt modelId="{F04640A7-E047-4288-A047-0B40D462A545}" type="parTrans" cxnId="{060739F2-B9BF-4187-B8A6-BDAAC0D461E5}">
      <dgm:prSet/>
      <dgm:spPr/>
      <dgm:t>
        <a:bodyPr/>
        <a:lstStyle/>
        <a:p>
          <a:endParaRPr lang="en-US"/>
        </a:p>
      </dgm:t>
    </dgm:pt>
    <dgm:pt modelId="{B37AD6FE-D31D-4E07-A41A-29A911B73AEF}" type="sibTrans" cxnId="{060739F2-B9BF-4187-B8A6-BDAAC0D461E5}">
      <dgm:prSet/>
      <dgm:spPr>
        <a:blipFill>
          <a:blip xmlns:r="http://schemas.openxmlformats.org/officeDocument/2006/relationships" r:embed="rId2"/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3539C74E-7A70-4F3F-B985-289A984D1ED2}">
      <dgm:prSet/>
      <dgm:spPr/>
      <dgm:t>
        <a:bodyPr/>
        <a:lstStyle/>
        <a:p>
          <a:r>
            <a:rPr lang="en-US" b="1" dirty="0"/>
            <a:t>Integrity</a:t>
          </a:r>
        </a:p>
      </dgm:t>
    </dgm:pt>
    <dgm:pt modelId="{03DFA75B-ED05-4D6C-A022-99BB12C3DF4C}" type="parTrans" cxnId="{6FF0F8F1-5C16-4648-B484-43A686E92670}">
      <dgm:prSet/>
      <dgm:spPr/>
      <dgm:t>
        <a:bodyPr/>
        <a:lstStyle/>
        <a:p>
          <a:endParaRPr lang="en-US"/>
        </a:p>
      </dgm:t>
    </dgm:pt>
    <dgm:pt modelId="{B3E6F6AC-FB9F-457F-8057-C3E788969685}" type="sibTrans" cxnId="{6FF0F8F1-5C16-4648-B484-43A686E92670}">
      <dgm:prSet/>
      <dgm:spPr>
        <a:blipFill>
          <a:blip xmlns:r="http://schemas.openxmlformats.org/officeDocument/2006/relationships" r:embed="rId3"/>
          <a:srcRect/>
          <a:stretch>
            <a:fillRect t="-37000" b="-37000"/>
          </a:stretch>
        </a:blipFill>
      </dgm:spPr>
      <dgm:t>
        <a:bodyPr/>
        <a:lstStyle/>
        <a:p>
          <a:endParaRPr lang="en-US"/>
        </a:p>
      </dgm:t>
    </dgm:pt>
    <dgm:pt modelId="{13159639-72B6-4E24-995B-3014F01A98A6}">
      <dgm:prSet/>
      <dgm:spPr/>
      <dgm:t>
        <a:bodyPr/>
        <a:lstStyle/>
        <a:p>
          <a:r>
            <a:rPr lang="en-US" b="1" dirty="0"/>
            <a:t>Diversity and Inclusion</a:t>
          </a:r>
        </a:p>
      </dgm:t>
    </dgm:pt>
    <dgm:pt modelId="{9161A08C-13F4-4B39-9246-6FE55B918FA7}" type="parTrans" cxnId="{0CC2A5E1-3FA9-457C-8827-D530DD12F2E1}">
      <dgm:prSet/>
      <dgm:spPr/>
      <dgm:t>
        <a:bodyPr/>
        <a:lstStyle/>
        <a:p>
          <a:endParaRPr lang="en-US"/>
        </a:p>
      </dgm:t>
    </dgm:pt>
    <dgm:pt modelId="{6353B494-3E2B-419F-A7C5-C31A8CE087D8}" type="sibTrans" cxnId="{0CC2A5E1-3FA9-457C-8827-D530DD12F2E1}">
      <dgm:prSet/>
      <dgm:spPr>
        <a:blipFill>
          <a:blip xmlns:r="http://schemas.openxmlformats.org/officeDocument/2006/relationships" r:embed="rId4"/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5450D151-067D-4DD0-B9FC-72DE5B7264A7}" type="pres">
      <dgm:prSet presAssocID="{F6872E34-5F07-4D17-910B-360EDF3F892C}" presName="Name0" presStyleCnt="0">
        <dgm:presLayoutVars>
          <dgm:chMax val="21"/>
          <dgm:chPref val="21"/>
        </dgm:presLayoutVars>
      </dgm:prSet>
      <dgm:spPr/>
    </dgm:pt>
    <dgm:pt modelId="{293F590C-B46F-4533-8A2B-0BB15B7BE801}" type="pres">
      <dgm:prSet presAssocID="{3D825385-3EA1-498C-8922-755EF8DCFA60}" presName="text1" presStyleCnt="0"/>
      <dgm:spPr/>
    </dgm:pt>
    <dgm:pt modelId="{931B1835-F55C-4EF0-A8B0-78485665AA68}" type="pres">
      <dgm:prSet presAssocID="{3D825385-3EA1-498C-8922-755EF8DCFA60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3478029-12BB-43A8-A354-2552F8F04AFF}" type="pres">
      <dgm:prSet presAssocID="{3D825385-3EA1-498C-8922-755EF8DCFA60}" presName="textaccent1" presStyleCnt="0"/>
      <dgm:spPr/>
    </dgm:pt>
    <dgm:pt modelId="{BDEB02EF-0505-4163-9F8D-1753ECA52484}" type="pres">
      <dgm:prSet presAssocID="{3D825385-3EA1-498C-8922-755EF8DCFA60}" presName="accentRepeatNode" presStyleLbl="solidAlignAcc1" presStyleIdx="0" presStyleCnt="8"/>
      <dgm:spPr/>
    </dgm:pt>
    <dgm:pt modelId="{ECDB0C75-79C9-4008-9C30-8E1DC5E4AB4F}" type="pres">
      <dgm:prSet presAssocID="{063D3315-AE45-4B77-9584-34D02B176F81}" presName="image1" presStyleCnt="0"/>
      <dgm:spPr/>
    </dgm:pt>
    <dgm:pt modelId="{3C9B9F8C-3863-45CD-AD0C-1C024AA5FF59}" type="pres">
      <dgm:prSet presAssocID="{063D3315-AE45-4B77-9584-34D02B176F81}" presName="imageRepeatNode" presStyleLbl="alignAcc1" presStyleIdx="0" presStyleCnt="4"/>
      <dgm:spPr/>
    </dgm:pt>
    <dgm:pt modelId="{0428A1CA-9E8F-4305-AE5B-257834FBE546}" type="pres">
      <dgm:prSet presAssocID="{063D3315-AE45-4B77-9584-34D02B176F81}" presName="imageaccent1" presStyleCnt="0"/>
      <dgm:spPr/>
    </dgm:pt>
    <dgm:pt modelId="{AEEF85FE-963A-4307-948B-6060855E8102}" type="pres">
      <dgm:prSet presAssocID="{063D3315-AE45-4B77-9584-34D02B176F81}" presName="accentRepeatNode" presStyleLbl="solidAlignAcc1" presStyleIdx="1" presStyleCnt="8"/>
      <dgm:spPr/>
    </dgm:pt>
    <dgm:pt modelId="{DBBB757D-D16F-425A-AB35-C0B9EDE674D5}" type="pres">
      <dgm:prSet presAssocID="{AF1DB37E-0210-4119-A2D8-50F5882825B7}" presName="text2" presStyleCnt="0"/>
      <dgm:spPr/>
    </dgm:pt>
    <dgm:pt modelId="{FDFFF031-72DB-4A22-A14F-D6AA3A8F951B}" type="pres">
      <dgm:prSet presAssocID="{AF1DB37E-0210-4119-A2D8-50F5882825B7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BAD398F-1B11-41CE-A4A0-BBC6AFC467C1}" type="pres">
      <dgm:prSet presAssocID="{AF1DB37E-0210-4119-A2D8-50F5882825B7}" presName="textaccent2" presStyleCnt="0"/>
      <dgm:spPr/>
    </dgm:pt>
    <dgm:pt modelId="{7E651610-DCE1-44DB-A40F-10F168446F94}" type="pres">
      <dgm:prSet presAssocID="{AF1DB37E-0210-4119-A2D8-50F5882825B7}" presName="accentRepeatNode" presStyleLbl="solidAlignAcc1" presStyleIdx="2" presStyleCnt="8"/>
      <dgm:spPr/>
    </dgm:pt>
    <dgm:pt modelId="{8782CB9F-9FF6-4024-9428-83F2A14E364F}" type="pres">
      <dgm:prSet presAssocID="{B37AD6FE-D31D-4E07-A41A-29A911B73AEF}" presName="image2" presStyleCnt="0"/>
      <dgm:spPr/>
    </dgm:pt>
    <dgm:pt modelId="{4123B5A4-BBF6-493C-A028-A2DC049F7C5E}" type="pres">
      <dgm:prSet presAssocID="{B37AD6FE-D31D-4E07-A41A-29A911B73AEF}" presName="imageRepeatNode" presStyleLbl="alignAcc1" presStyleIdx="1" presStyleCnt="4"/>
      <dgm:spPr/>
    </dgm:pt>
    <dgm:pt modelId="{79744E5A-5D0C-4C1B-BE29-D777F8E2B6F3}" type="pres">
      <dgm:prSet presAssocID="{B37AD6FE-D31D-4E07-A41A-29A911B73AEF}" presName="imageaccent2" presStyleCnt="0"/>
      <dgm:spPr/>
    </dgm:pt>
    <dgm:pt modelId="{9D0D445E-9BE2-4692-9872-37C50B31C67A}" type="pres">
      <dgm:prSet presAssocID="{B37AD6FE-D31D-4E07-A41A-29A911B73AEF}" presName="accentRepeatNode" presStyleLbl="solidAlignAcc1" presStyleIdx="3" presStyleCnt="8"/>
      <dgm:spPr/>
    </dgm:pt>
    <dgm:pt modelId="{B6D65097-D8EF-49FC-AF9D-704A1539BC2D}" type="pres">
      <dgm:prSet presAssocID="{3539C74E-7A70-4F3F-B985-289A984D1ED2}" presName="text3" presStyleCnt="0"/>
      <dgm:spPr/>
    </dgm:pt>
    <dgm:pt modelId="{300F1AD2-5B26-48E9-AEA4-20CA02CA950E}" type="pres">
      <dgm:prSet presAssocID="{3539C74E-7A70-4F3F-B985-289A984D1ED2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7303451-F4F6-495D-9E20-63AFB4285AFD}" type="pres">
      <dgm:prSet presAssocID="{3539C74E-7A70-4F3F-B985-289A984D1ED2}" presName="textaccent3" presStyleCnt="0"/>
      <dgm:spPr/>
    </dgm:pt>
    <dgm:pt modelId="{82EF579F-BBCA-4810-BC29-25C7A3D3978C}" type="pres">
      <dgm:prSet presAssocID="{3539C74E-7A70-4F3F-B985-289A984D1ED2}" presName="accentRepeatNode" presStyleLbl="solidAlignAcc1" presStyleIdx="4" presStyleCnt="8"/>
      <dgm:spPr/>
    </dgm:pt>
    <dgm:pt modelId="{CE3AD53C-FC79-4AB8-AE11-87919BE3C7CF}" type="pres">
      <dgm:prSet presAssocID="{B3E6F6AC-FB9F-457F-8057-C3E788969685}" presName="image3" presStyleCnt="0"/>
      <dgm:spPr/>
    </dgm:pt>
    <dgm:pt modelId="{A4A2FFA1-A7C3-4223-AA96-CF3EB2C7B051}" type="pres">
      <dgm:prSet presAssocID="{B3E6F6AC-FB9F-457F-8057-C3E788969685}" presName="imageRepeatNode" presStyleLbl="alignAcc1" presStyleIdx="2" presStyleCnt="4"/>
      <dgm:spPr/>
    </dgm:pt>
    <dgm:pt modelId="{6ACDE19D-6E99-42A0-A776-8568D34E1D62}" type="pres">
      <dgm:prSet presAssocID="{B3E6F6AC-FB9F-457F-8057-C3E788969685}" presName="imageaccent3" presStyleCnt="0"/>
      <dgm:spPr/>
    </dgm:pt>
    <dgm:pt modelId="{D395DB9F-8ADC-4AD9-8494-FAC6C87167D1}" type="pres">
      <dgm:prSet presAssocID="{B3E6F6AC-FB9F-457F-8057-C3E788969685}" presName="accentRepeatNode" presStyleLbl="solidAlignAcc1" presStyleIdx="5" presStyleCnt="8"/>
      <dgm:spPr/>
    </dgm:pt>
    <dgm:pt modelId="{C7853C2D-7B75-499E-B2AF-508593771979}" type="pres">
      <dgm:prSet presAssocID="{13159639-72B6-4E24-995B-3014F01A98A6}" presName="text4" presStyleCnt="0"/>
      <dgm:spPr/>
    </dgm:pt>
    <dgm:pt modelId="{20F32031-43E5-4F48-B55F-140505EFE93E}" type="pres">
      <dgm:prSet presAssocID="{13159639-72B6-4E24-995B-3014F01A98A6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6744C6E-1830-4DEF-9FCB-6D08072F07D9}" type="pres">
      <dgm:prSet presAssocID="{13159639-72B6-4E24-995B-3014F01A98A6}" presName="textaccent4" presStyleCnt="0"/>
      <dgm:spPr/>
    </dgm:pt>
    <dgm:pt modelId="{234B81FE-2C84-4129-818F-C148535ACD46}" type="pres">
      <dgm:prSet presAssocID="{13159639-72B6-4E24-995B-3014F01A98A6}" presName="accentRepeatNode" presStyleLbl="solidAlignAcc1" presStyleIdx="6" presStyleCnt="8"/>
      <dgm:spPr/>
    </dgm:pt>
    <dgm:pt modelId="{FED1D05D-B778-440F-9EDB-D670F3CF55B9}" type="pres">
      <dgm:prSet presAssocID="{6353B494-3E2B-419F-A7C5-C31A8CE087D8}" presName="image4" presStyleCnt="0"/>
      <dgm:spPr/>
    </dgm:pt>
    <dgm:pt modelId="{1869B9BD-7665-4DF7-B953-DAC85EF3FD83}" type="pres">
      <dgm:prSet presAssocID="{6353B494-3E2B-419F-A7C5-C31A8CE087D8}" presName="imageRepeatNode" presStyleLbl="alignAcc1" presStyleIdx="3" presStyleCnt="4"/>
      <dgm:spPr/>
    </dgm:pt>
    <dgm:pt modelId="{2622A529-99F5-442E-B35E-8606FBFEF0D6}" type="pres">
      <dgm:prSet presAssocID="{6353B494-3E2B-419F-A7C5-C31A8CE087D8}" presName="imageaccent4" presStyleCnt="0"/>
      <dgm:spPr/>
    </dgm:pt>
    <dgm:pt modelId="{A5E47974-9805-43DF-AF49-6E706248ACB8}" type="pres">
      <dgm:prSet presAssocID="{6353B494-3E2B-419F-A7C5-C31A8CE087D8}" presName="accentRepeatNode" presStyleLbl="solidAlignAcc1" presStyleIdx="7" presStyleCnt="8"/>
      <dgm:spPr/>
    </dgm:pt>
  </dgm:ptLst>
  <dgm:cxnLst>
    <dgm:cxn modelId="{4BA12904-3B7B-4B9A-B779-E26F5E5FF1BE}" type="presOf" srcId="{13159639-72B6-4E24-995B-3014F01A98A6}" destId="{20F32031-43E5-4F48-B55F-140505EFE93E}" srcOrd="0" destOrd="0" presId="urn:microsoft.com/office/officeart/2008/layout/HexagonCluster"/>
    <dgm:cxn modelId="{8EC6AE14-6986-4E4F-AF52-89F372FCE662}" type="presOf" srcId="{AF1DB37E-0210-4119-A2D8-50F5882825B7}" destId="{FDFFF031-72DB-4A22-A14F-D6AA3A8F951B}" srcOrd="0" destOrd="0" presId="urn:microsoft.com/office/officeart/2008/layout/HexagonCluster"/>
    <dgm:cxn modelId="{0540A227-2C67-4EB7-B45C-A69BD4782B35}" srcId="{F6872E34-5F07-4D17-910B-360EDF3F892C}" destId="{3D825385-3EA1-498C-8922-755EF8DCFA60}" srcOrd="0" destOrd="0" parTransId="{0EA998F7-169E-42BD-9831-EF5408FD5A5B}" sibTransId="{063D3315-AE45-4B77-9584-34D02B176F81}"/>
    <dgm:cxn modelId="{3BAA9D82-F279-446D-877F-BC6371A6546B}" type="presOf" srcId="{F6872E34-5F07-4D17-910B-360EDF3F892C}" destId="{5450D151-067D-4DD0-B9FC-72DE5B7264A7}" srcOrd="0" destOrd="0" presId="urn:microsoft.com/office/officeart/2008/layout/HexagonCluster"/>
    <dgm:cxn modelId="{EC1F7D9C-B141-45D3-8C02-2FE61D707D42}" type="presOf" srcId="{6353B494-3E2B-419F-A7C5-C31A8CE087D8}" destId="{1869B9BD-7665-4DF7-B953-DAC85EF3FD83}" srcOrd="0" destOrd="0" presId="urn:microsoft.com/office/officeart/2008/layout/HexagonCluster"/>
    <dgm:cxn modelId="{14064BA6-515D-4BF0-90FE-C72A23482B67}" type="presOf" srcId="{063D3315-AE45-4B77-9584-34D02B176F81}" destId="{3C9B9F8C-3863-45CD-AD0C-1C024AA5FF59}" srcOrd="0" destOrd="0" presId="urn:microsoft.com/office/officeart/2008/layout/HexagonCluster"/>
    <dgm:cxn modelId="{316E2CAF-172F-4489-BDC5-0AA803971DD2}" type="presOf" srcId="{3D825385-3EA1-498C-8922-755EF8DCFA60}" destId="{931B1835-F55C-4EF0-A8B0-78485665AA68}" srcOrd="0" destOrd="0" presId="urn:microsoft.com/office/officeart/2008/layout/HexagonCluster"/>
    <dgm:cxn modelId="{9E5CA7BA-7F84-4AC6-94DC-59AD94CD2EC3}" type="presOf" srcId="{B3E6F6AC-FB9F-457F-8057-C3E788969685}" destId="{A4A2FFA1-A7C3-4223-AA96-CF3EB2C7B051}" srcOrd="0" destOrd="0" presId="urn:microsoft.com/office/officeart/2008/layout/HexagonCluster"/>
    <dgm:cxn modelId="{DEC82CDD-EE42-4486-AD50-EB33950252C7}" type="presOf" srcId="{B37AD6FE-D31D-4E07-A41A-29A911B73AEF}" destId="{4123B5A4-BBF6-493C-A028-A2DC049F7C5E}" srcOrd="0" destOrd="0" presId="urn:microsoft.com/office/officeart/2008/layout/HexagonCluster"/>
    <dgm:cxn modelId="{0CC2A5E1-3FA9-457C-8827-D530DD12F2E1}" srcId="{F6872E34-5F07-4D17-910B-360EDF3F892C}" destId="{13159639-72B6-4E24-995B-3014F01A98A6}" srcOrd="3" destOrd="0" parTransId="{9161A08C-13F4-4B39-9246-6FE55B918FA7}" sibTransId="{6353B494-3E2B-419F-A7C5-C31A8CE087D8}"/>
    <dgm:cxn modelId="{6FF0F8F1-5C16-4648-B484-43A686E92670}" srcId="{F6872E34-5F07-4D17-910B-360EDF3F892C}" destId="{3539C74E-7A70-4F3F-B985-289A984D1ED2}" srcOrd="2" destOrd="0" parTransId="{03DFA75B-ED05-4D6C-A022-99BB12C3DF4C}" sibTransId="{B3E6F6AC-FB9F-457F-8057-C3E788969685}"/>
    <dgm:cxn modelId="{060739F2-B9BF-4187-B8A6-BDAAC0D461E5}" srcId="{F6872E34-5F07-4D17-910B-360EDF3F892C}" destId="{AF1DB37E-0210-4119-A2D8-50F5882825B7}" srcOrd="1" destOrd="0" parTransId="{F04640A7-E047-4288-A047-0B40D462A545}" sibTransId="{B37AD6FE-D31D-4E07-A41A-29A911B73AEF}"/>
    <dgm:cxn modelId="{1BCF92F4-D4C5-452E-B780-9A00CA4789E4}" type="presOf" srcId="{3539C74E-7A70-4F3F-B985-289A984D1ED2}" destId="{300F1AD2-5B26-48E9-AEA4-20CA02CA950E}" srcOrd="0" destOrd="0" presId="urn:microsoft.com/office/officeart/2008/layout/HexagonCluster"/>
    <dgm:cxn modelId="{E77E67A7-9F30-4CEA-8580-5500C32237F2}" type="presParOf" srcId="{5450D151-067D-4DD0-B9FC-72DE5B7264A7}" destId="{293F590C-B46F-4533-8A2B-0BB15B7BE801}" srcOrd="0" destOrd="0" presId="urn:microsoft.com/office/officeart/2008/layout/HexagonCluster"/>
    <dgm:cxn modelId="{0FF413DF-B301-4724-B587-8CBFD9EFC394}" type="presParOf" srcId="{293F590C-B46F-4533-8A2B-0BB15B7BE801}" destId="{931B1835-F55C-4EF0-A8B0-78485665AA68}" srcOrd="0" destOrd="0" presId="urn:microsoft.com/office/officeart/2008/layout/HexagonCluster"/>
    <dgm:cxn modelId="{DA29CF2E-0EC4-4500-A443-F4CA450C0CA1}" type="presParOf" srcId="{5450D151-067D-4DD0-B9FC-72DE5B7264A7}" destId="{93478029-12BB-43A8-A354-2552F8F04AFF}" srcOrd="1" destOrd="0" presId="urn:microsoft.com/office/officeart/2008/layout/HexagonCluster"/>
    <dgm:cxn modelId="{8151915E-4FBE-498E-BCFF-C806A5FB8F24}" type="presParOf" srcId="{93478029-12BB-43A8-A354-2552F8F04AFF}" destId="{BDEB02EF-0505-4163-9F8D-1753ECA52484}" srcOrd="0" destOrd="0" presId="urn:microsoft.com/office/officeart/2008/layout/HexagonCluster"/>
    <dgm:cxn modelId="{E94B1624-CE63-4C74-9395-C07C2D9A7750}" type="presParOf" srcId="{5450D151-067D-4DD0-B9FC-72DE5B7264A7}" destId="{ECDB0C75-79C9-4008-9C30-8E1DC5E4AB4F}" srcOrd="2" destOrd="0" presId="urn:microsoft.com/office/officeart/2008/layout/HexagonCluster"/>
    <dgm:cxn modelId="{CA26378E-ED9C-46EA-8610-E951012F0031}" type="presParOf" srcId="{ECDB0C75-79C9-4008-9C30-8E1DC5E4AB4F}" destId="{3C9B9F8C-3863-45CD-AD0C-1C024AA5FF59}" srcOrd="0" destOrd="0" presId="urn:microsoft.com/office/officeart/2008/layout/HexagonCluster"/>
    <dgm:cxn modelId="{88D538ED-8BBD-4D7C-A14B-AA6BB6D25766}" type="presParOf" srcId="{5450D151-067D-4DD0-B9FC-72DE5B7264A7}" destId="{0428A1CA-9E8F-4305-AE5B-257834FBE546}" srcOrd="3" destOrd="0" presId="urn:microsoft.com/office/officeart/2008/layout/HexagonCluster"/>
    <dgm:cxn modelId="{BF7DC19E-7E2E-45A8-ACB4-D6F6DDB330FA}" type="presParOf" srcId="{0428A1CA-9E8F-4305-AE5B-257834FBE546}" destId="{AEEF85FE-963A-4307-948B-6060855E8102}" srcOrd="0" destOrd="0" presId="urn:microsoft.com/office/officeart/2008/layout/HexagonCluster"/>
    <dgm:cxn modelId="{EC677D96-EB98-45D6-BFF1-EBA22D910DBD}" type="presParOf" srcId="{5450D151-067D-4DD0-B9FC-72DE5B7264A7}" destId="{DBBB757D-D16F-425A-AB35-C0B9EDE674D5}" srcOrd="4" destOrd="0" presId="urn:microsoft.com/office/officeart/2008/layout/HexagonCluster"/>
    <dgm:cxn modelId="{4383E0B0-41DB-43A7-8EBA-3C3470F1A663}" type="presParOf" srcId="{DBBB757D-D16F-425A-AB35-C0B9EDE674D5}" destId="{FDFFF031-72DB-4A22-A14F-D6AA3A8F951B}" srcOrd="0" destOrd="0" presId="urn:microsoft.com/office/officeart/2008/layout/HexagonCluster"/>
    <dgm:cxn modelId="{A6CA1016-B829-41AF-BB20-7BCA26BE7A07}" type="presParOf" srcId="{5450D151-067D-4DD0-B9FC-72DE5B7264A7}" destId="{2BAD398F-1B11-41CE-A4A0-BBC6AFC467C1}" srcOrd="5" destOrd="0" presId="urn:microsoft.com/office/officeart/2008/layout/HexagonCluster"/>
    <dgm:cxn modelId="{931441A9-3927-4A61-AD5A-A7C1C0F3AF5C}" type="presParOf" srcId="{2BAD398F-1B11-41CE-A4A0-BBC6AFC467C1}" destId="{7E651610-DCE1-44DB-A40F-10F168446F94}" srcOrd="0" destOrd="0" presId="urn:microsoft.com/office/officeart/2008/layout/HexagonCluster"/>
    <dgm:cxn modelId="{16590A3A-01D9-4579-90CB-B5183532D9D5}" type="presParOf" srcId="{5450D151-067D-4DD0-B9FC-72DE5B7264A7}" destId="{8782CB9F-9FF6-4024-9428-83F2A14E364F}" srcOrd="6" destOrd="0" presId="urn:microsoft.com/office/officeart/2008/layout/HexagonCluster"/>
    <dgm:cxn modelId="{FC932C30-3A34-45DA-B6A8-D8424528A71E}" type="presParOf" srcId="{8782CB9F-9FF6-4024-9428-83F2A14E364F}" destId="{4123B5A4-BBF6-493C-A028-A2DC049F7C5E}" srcOrd="0" destOrd="0" presId="urn:microsoft.com/office/officeart/2008/layout/HexagonCluster"/>
    <dgm:cxn modelId="{B1A04780-9389-4D7E-B504-0D0891AE10A5}" type="presParOf" srcId="{5450D151-067D-4DD0-B9FC-72DE5B7264A7}" destId="{79744E5A-5D0C-4C1B-BE29-D777F8E2B6F3}" srcOrd="7" destOrd="0" presId="urn:microsoft.com/office/officeart/2008/layout/HexagonCluster"/>
    <dgm:cxn modelId="{C32DAE84-6DC7-487F-A7AC-FCA810BB62A4}" type="presParOf" srcId="{79744E5A-5D0C-4C1B-BE29-D777F8E2B6F3}" destId="{9D0D445E-9BE2-4692-9872-37C50B31C67A}" srcOrd="0" destOrd="0" presId="urn:microsoft.com/office/officeart/2008/layout/HexagonCluster"/>
    <dgm:cxn modelId="{E7356F5D-EE77-4C0D-90FA-0DE98164A3C4}" type="presParOf" srcId="{5450D151-067D-4DD0-B9FC-72DE5B7264A7}" destId="{B6D65097-D8EF-49FC-AF9D-704A1539BC2D}" srcOrd="8" destOrd="0" presId="urn:microsoft.com/office/officeart/2008/layout/HexagonCluster"/>
    <dgm:cxn modelId="{45C594CE-8156-495B-B691-FF993BF2F35E}" type="presParOf" srcId="{B6D65097-D8EF-49FC-AF9D-704A1539BC2D}" destId="{300F1AD2-5B26-48E9-AEA4-20CA02CA950E}" srcOrd="0" destOrd="0" presId="urn:microsoft.com/office/officeart/2008/layout/HexagonCluster"/>
    <dgm:cxn modelId="{23233ED0-8954-44AD-9EAA-5F52C799FF04}" type="presParOf" srcId="{5450D151-067D-4DD0-B9FC-72DE5B7264A7}" destId="{F7303451-F4F6-495D-9E20-63AFB4285AFD}" srcOrd="9" destOrd="0" presId="urn:microsoft.com/office/officeart/2008/layout/HexagonCluster"/>
    <dgm:cxn modelId="{13899DA4-5701-4DFB-BB07-D5DFEBF94977}" type="presParOf" srcId="{F7303451-F4F6-495D-9E20-63AFB4285AFD}" destId="{82EF579F-BBCA-4810-BC29-25C7A3D3978C}" srcOrd="0" destOrd="0" presId="urn:microsoft.com/office/officeart/2008/layout/HexagonCluster"/>
    <dgm:cxn modelId="{95829073-EA7B-4482-A78D-94C92CBD7876}" type="presParOf" srcId="{5450D151-067D-4DD0-B9FC-72DE5B7264A7}" destId="{CE3AD53C-FC79-4AB8-AE11-87919BE3C7CF}" srcOrd="10" destOrd="0" presId="urn:microsoft.com/office/officeart/2008/layout/HexagonCluster"/>
    <dgm:cxn modelId="{194A69C2-8208-4843-829D-878ECD31871E}" type="presParOf" srcId="{CE3AD53C-FC79-4AB8-AE11-87919BE3C7CF}" destId="{A4A2FFA1-A7C3-4223-AA96-CF3EB2C7B051}" srcOrd="0" destOrd="0" presId="urn:microsoft.com/office/officeart/2008/layout/HexagonCluster"/>
    <dgm:cxn modelId="{32DC7ED1-84AF-4B19-801A-906307287D62}" type="presParOf" srcId="{5450D151-067D-4DD0-B9FC-72DE5B7264A7}" destId="{6ACDE19D-6E99-42A0-A776-8568D34E1D62}" srcOrd="11" destOrd="0" presId="urn:microsoft.com/office/officeart/2008/layout/HexagonCluster"/>
    <dgm:cxn modelId="{F74EF49D-024C-4FC2-A34A-DB9D91650154}" type="presParOf" srcId="{6ACDE19D-6E99-42A0-A776-8568D34E1D62}" destId="{D395DB9F-8ADC-4AD9-8494-FAC6C87167D1}" srcOrd="0" destOrd="0" presId="urn:microsoft.com/office/officeart/2008/layout/HexagonCluster"/>
    <dgm:cxn modelId="{F4BB1416-4A8B-4A2C-831B-898B3025F44B}" type="presParOf" srcId="{5450D151-067D-4DD0-B9FC-72DE5B7264A7}" destId="{C7853C2D-7B75-499E-B2AF-508593771979}" srcOrd="12" destOrd="0" presId="urn:microsoft.com/office/officeart/2008/layout/HexagonCluster"/>
    <dgm:cxn modelId="{C68489D5-87CD-4C77-BDC4-A6843C742C72}" type="presParOf" srcId="{C7853C2D-7B75-499E-B2AF-508593771979}" destId="{20F32031-43E5-4F48-B55F-140505EFE93E}" srcOrd="0" destOrd="0" presId="urn:microsoft.com/office/officeart/2008/layout/HexagonCluster"/>
    <dgm:cxn modelId="{0D0F6FFD-BE61-4EA4-AB89-DBD17D13E0F0}" type="presParOf" srcId="{5450D151-067D-4DD0-B9FC-72DE5B7264A7}" destId="{F6744C6E-1830-4DEF-9FCB-6D08072F07D9}" srcOrd="13" destOrd="0" presId="urn:microsoft.com/office/officeart/2008/layout/HexagonCluster"/>
    <dgm:cxn modelId="{2D4BE39A-717F-4225-A53B-52DE06FD467B}" type="presParOf" srcId="{F6744C6E-1830-4DEF-9FCB-6D08072F07D9}" destId="{234B81FE-2C84-4129-818F-C148535ACD46}" srcOrd="0" destOrd="0" presId="urn:microsoft.com/office/officeart/2008/layout/HexagonCluster"/>
    <dgm:cxn modelId="{ABE4365E-F90F-48D6-BBB1-1B56F0B224D1}" type="presParOf" srcId="{5450D151-067D-4DD0-B9FC-72DE5B7264A7}" destId="{FED1D05D-B778-440F-9EDB-D670F3CF55B9}" srcOrd="14" destOrd="0" presId="urn:microsoft.com/office/officeart/2008/layout/HexagonCluster"/>
    <dgm:cxn modelId="{794FE043-020F-43C2-AF6E-5500E1F001BC}" type="presParOf" srcId="{FED1D05D-B778-440F-9EDB-D670F3CF55B9}" destId="{1869B9BD-7665-4DF7-B953-DAC85EF3FD83}" srcOrd="0" destOrd="0" presId="urn:microsoft.com/office/officeart/2008/layout/HexagonCluster"/>
    <dgm:cxn modelId="{18FC4EF2-06A9-4DAD-8AC5-186DBCDBF3C4}" type="presParOf" srcId="{5450D151-067D-4DD0-B9FC-72DE5B7264A7}" destId="{2622A529-99F5-442E-B35E-8606FBFEF0D6}" srcOrd="15" destOrd="0" presId="urn:microsoft.com/office/officeart/2008/layout/HexagonCluster"/>
    <dgm:cxn modelId="{1D431D06-D04C-4EA1-99C0-89183DD58966}" type="presParOf" srcId="{2622A529-99F5-442E-B35E-8606FBFEF0D6}" destId="{A5E47974-9805-43DF-AF49-6E706248ACB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5BEC9C-6444-4B68-A32E-559FAECF007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0C1AFA-13D4-4BAF-8F3E-9101443BF73A}">
      <dgm:prSet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b="1" dirty="0"/>
            <a:t>Prepare</a:t>
          </a:r>
        </a:p>
      </dgm:t>
    </dgm:pt>
    <dgm:pt modelId="{6E9B0265-056E-40C8-BC28-BF736FA2C1F7}" type="parTrans" cxnId="{F4609215-5101-4B2E-8496-447CB1F6C948}">
      <dgm:prSet/>
      <dgm:spPr/>
      <dgm:t>
        <a:bodyPr/>
        <a:lstStyle/>
        <a:p>
          <a:endParaRPr lang="en-US"/>
        </a:p>
      </dgm:t>
    </dgm:pt>
    <dgm:pt modelId="{9A965DBB-934D-4629-ABB7-E08499278B1A}" type="sibTrans" cxnId="{F4609215-5101-4B2E-8496-447CB1F6C948}">
      <dgm:prSet phldrT="01"/>
      <dgm:spPr/>
      <dgm:t>
        <a:bodyPr/>
        <a:lstStyle/>
        <a:p>
          <a:r>
            <a:rPr lang="en-US" dirty="0"/>
            <a:t>#1</a:t>
          </a:r>
        </a:p>
      </dgm:t>
    </dgm:pt>
    <dgm:pt modelId="{20AB3B90-1A17-46B4-B5BD-65573EC3E7EF}">
      <dgm:prSet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b="1" dirty="0"/>
            <a:t>Deliver</a:t>
          </a:r>
        </a:p>
      </dgm:t>
    </dgm:pt>
    <dgm:pt modelId="{D3E46112-59F5-4F07-97AD-73BB635FB1F8}" type="parTrans" cxnId="{023C21DA-91BA-408D-9E4F-9F39695E41C9}">
      <dgm:prSet/>
      <dgm:spPr/>
      <dgm:t>
        <a:bodyPr/>
        <a:lstStyle/>
        <a:p>
          <a:endParaRPr lang="en-US"/>
        </a:p>
      </dgm:t>
    </dgm:pt>
    <dgm:pt modelId="{346F693E-E35A-4F41-94A7-562E39CB8AB3}" type="sibTrans" cxnId="{023C21DA-91BA-408D-9E4F-9F39695E41C9}">
      <dgm:prSet phldrT="02"/>
      <dgm:spPr/>
      <dgm:t>
        <a:bodyPr/>
        <a:lstStyle/>
        <a:p>
          <a:r>
            <a:rPr lang="en-US" dirty="0"/>
            <a:t>#3</a:t>
          </a:r>
        </a:p>
      </dgm:t>
    </dgm:pt>
    <dgm:pt modelId="{B4FADD45-B2A2-4D94-AD63-92267F7598FC}">
      <dgm:prSet/>
      <dgm:spPr/>
      <dgm:t>
        <a:bodyPr/>
        <a:lstStyle/>
        <a:p>
          <a:r>
            <a:rPr lang="en-US" b="1" dirty="0"/>
            <a:t>Deliver visible impacts on society at the local, regional, state, and national level.</a:t>
          </a:r>
        </a:p>
      </dgm:t>
    </dgm:pt>
    <dgm:pt modelId="{2BEC90B4-B100-4ECA-9184-323DD7B55421}" type="parTrans" cxnId="{CB485953-8117-4AE7-BA2F-D763BFE516A0}">
      <dgm:prSet/>
      <dgm:spPr/>
      <dgm:t>
        <a:bodyPr/>
        <a:lstStyle/>
        <a:p>
          <a:endParaRPr lang="en-US"/>
        </a:p>
      </dgm:t>
    </dgm:pt>
    <dgm:pt modelId="{E54DD517-2FFB-4874-98C5-FD45B9A20599}" type="sibTrans" cxnId="{CB485953-8117-4AE7-BA2F-D763BFE516A0}">
      <dgm:prSet/>
      <dgm:spPr/>
      <dgm:t>
        <a:bodyPr/>
        <a:lstStyle/>
        <a:p>
          <a:endParaRPr lang="en-US"/>
        </a:p>
      </dgm:t>
    </dgm:pt>
    <dgm:pt modelId="{5926444C-FB3C-44BF-B743-DD6A18F624FE}">
      <dgm:prSet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b="1" dirty="0"/>
            <a:t>Support</a:t>
          </a:r>
        </a:p>
      </dgm:t>
    </dgm:pt>
    <dgm:pt modelId="{95E2E566-9569-45FA-BFC4-A659892E365B}" type="parTrans" cxnId="{42DACD8D-DD71-4769-965B-6107FF859860}">
      <dgm:prSet/>
      <dgm:spPr/>
      <dgm:t>
        <a:bodyPr/>
        <a:lstStyle/>
        <a:p>
          <a:endParaRPr lang="en-US"/>
        </a:p>
      </dgm:t>
    </dgm:pt>
    <dgm:pt modelId="{F0E2E8A5-4E00-4F1D-B8AC-93E951E55AB1}" type="sibTrans" cxnId="{42DACD8D-DD71-4769-965B-6107FF859860}">
      <dgm:prSet phldrT="03"/>
      <dgm:spPr/>
      <dgm:t>
        <a:bodyPr/>
        <a:lstStyle/>
        <a:p>
          <a:r>
            <a:rPr lang="en-US" dirty="0"/>
            <a:t>#4</a:t>
          </a:r>
        </a:p>
      </dgm:t>
    </dgm:pt>
    <dgm:pt modelId="{7A5477CB-D640-4ECB-A8F3-6FBF97F42B68}">
      <dgm:prSet/>
      <dgm:spPr>
        <a:ln>
          <a:noFill/>
        </a:ln>
      </dgm:spPr>
      <dgm:t>
        <a:bodyPr/>
        <a:lstStyle/>
        <a:p>
          <a:r>
            <a:rPr lang="en-US" b="1" dirty="0"/>
            <a:t>Support opportunities that enhance faculty skills and capabilities. </a:t>
          </a:r>
        </a:p>
      </dgm:t>
    </dgm:pt>
    <dgm:pt modelId="{940096E0-547D-44D3-92EC-F296B99DC42C}" type="parTrans" cxnId="{7E736C6E-F76B-46D8-897F-CFBFDE910116}">
      <dgm:prSet/>
      <dgm:spPr/>
      <dgm:t>
        <a:bodyPr/>
        <a:lstStyle/>
        <a:p>
          <a:endParaRPr lang="en-US"/>
        </a:p>
      </dgm:t>
    </dgm:pt>
    <dgm:pt modelId="{72A4C277-CD94-4E89-A047-3274B9FE5938}" type="sibTrans" cxnId="{7E736C6E-F76B-46D8-897F-CFBFDE910116}">
      <dgm:prSet/>
      <dgm:spPr/>
      <dgm:t>
        <a:bodyPr/>
        <a:lstStyle/>
        <a:p>
          <a:endParaRPr lang="en-US"/>
        </a:p>
      </dgm:t>
    </dgm:pt>
    <dgm:pt modelId="{EF8B8E6A-923C-450D-B5C6-1D2E2629E77C}">
      <dgm:prSet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b="1" dirty="0"/>
            <a:t>Embrace</a:t>
          </a:r>
        </a:p>
      </dgm:t>
    </dgm:pt>
    <dgm:pt modelId="{7E609411-9564-4BA0-B2C2-C45D2DC808B2}" type="parTrans" cxnId="{25CAB723-6840-4C68-A77E-F96BDF02E573}">
      <dgm:prSet/>
      <dgm:spPr/>
      <dgm:t>
        <a:bodyPr/>
        <a:lstStyle/>
        <a:p>
          <a:endParaRPr lang="en-US"/>
        </a:p>
      </dgm:t>
    </dgm:pt>
    <dgm:pt modelId="{909E8536-0766-4165-823F-FC8874D6EE18}" type="sibTrans" cxnId="{25CAB723-6840-4C68-A77E-F96BDF02E573}">
      <dgm:prSet phldrT="04"/>
      <dgm:spPr/>
      <dgm:t>
        <a:bodyPr/>
        <a:lstStyle/>
        <a:p>
          <a:r>
            <a:rPr lang="en-US" dirty="0"/>
            <a:t>#2</a:t>
          </a:r>
        </a:p>
      </dgm:t>
    </dgm:pt>
    <dgm:pt modelId="{576A99B3-A99C-4EFD-A548-376DEB9E9E38}">
      <dgm:prSet/>
      <dgm:spPr>
        <a:solidFill>
          <a:schemeClr val="accent5"/>
        </a:solidFill>
      </dgm:spPr>
      <dgm:t>
        <a:bodyPr/>
        <a:lstStyle/>
        <a:p>
          <a:r>
            <a:rPr lang="en-US" b="1" dirty="0"/>
            <a:t>Create a culture that embraces diversity and inclusion.</a:t>
          </a:r>
        </a:p>
      </dgm:t>
    </dgm:pt>
    <dgm:pt modelId="{15A9C9AF-909B-4B05-B208-0E29E61A3901}" type="parTrans" cxnId="{A88AC8D3-8516-415D-82D7-9ADA5E2290E2}">
      <dgm:prSet/>
      <dgm:spPr/>
      <dgm:t>
        <a:bodyPr/>
        <a:lstStyle/>
        <a:p>
          <a:endParaRPr lang="en-US"/>
        </a:p>
      </dgm:t>
    </dgm:pt>
    <dgm:pt modelId="{39430A3C-80E5-489E-91B5-1BCD88EB33BC}" type="sibTrans" cxnId="{A88AC8D3-8516-415D-82D7-9ADA5E2290E2}">
      <dgm:prSet/>
      <dgm:spPr/>
      <dgm:t>
        <a:bodyPr/>
        <a:lstStyle/>
        <a:p>
          <a:endParaRPr lang="en-US"/>
        </a:p>
      </dgm:t>
    </dgm:pt>
    <dgm:pt modelId="{ED8FADE0-63B6-48D6-8397-50F1CFA9650D}">
      <dgm:prSet/>
      <dgm:spPr>
        <a:ln>
          <a:noFill/>
        </a:ln>
      </dgm:spPr>
      <dgm:t>
        <a:bodyPr/>
        <a:lstStyle/>
        <a:p>
          <a:r>
            <a:rPr lang="en-US" b="1" dirty="0"/>
            <a:t>Prepare learners to make meaningful impacts in the workplace.</a:t>
          </a:r>
        </a:p>
      </dgm:t>
    </dgm:pt>
    <dgm:pt modelId="{72AADFF0-0D3B-4CAC-BBDF-5D25B96209B3}" type="sibTrans" cxnId="{B666ADF0-EDD9-4DA4-BF58-1A53F55C84E2}">
      <dgm:prSet/>
      <dgm:spPr/>
      <dgm:t>
        <a:bodyPr/>
        <a:lstStyle/>
        <a:p>
          <a:endParaRPr lang="en-US"/>
        </a:p>
      </dgm:t>
    </dgm:pt>
    <dgm:pt modelId="{0012FBC9-DCC6-48E6-B532-AA92C9B2B420}" type="parTrans" cxnId="{B666ADF0-EDD9-4DA4-BF58-1A53F55C84E2}">
      <dgm:prSet/>
      <dgm:spPr/>
      <dgm:t>
        <a:bodyPr/>
        <a:lstStyle/>
        <a:p>
          <a:endParaRPr lang="en-US"/>
        </a:p>
      </dgm:t>
    </dgm:pt>
    <dgm:pt modelId="{59528307-69BA-43EF-9C42-35031B1D9974}" type="pres">
      <dgm:prSet presAssocID="{0D5BEC9C-6444-4B68-A32E-559FAECF0071}" presName="Name0" presStyleCnt="0">
        <dgm:presLayoutVars>
          <dgm:animLvl val="lvl"/>
          <dgm:resizeHandles val="exact"/>
        </dgm:presLayoutVars>
      </dgm:prSet>
      <dgm:spPr/>
    </dgm:pt>
    <dgm:pt modelId="{96FFCFD9-AA3E-4A33-835D-4904992B1728}" type="pres">
      <dgm:prSet presAssocID="{990C1AFA-13D4-4BAF-8F3E-9101443BF73A}" presName="compositeNode" presStyleCnt="0">
        <dgm:presLayoutVars>
          <dgm:bulletEnabled val="1"/>
        </dgm:presLayoutVars>
      </dgm:prSet>
      <dgm:spPr/>
    </dgm:pt>
    <dgm:pt modelId="{A6C697E5-4BFC-41B7-B6D8-5DA1B6022369}" type="pres">
      <dgm:prSet presAssocID="{990C1AFA-13D4-4BAF-8F3E-9101443BF73A}" presName="bgRect" presStyleLbl="alignNode1" presStyleIdx="0" presStyleCnt="4"/>
      <dgm:spPr/>
    </dgm:pt>
    <dgm:pt modelId="{73597A33-1B03-46A5-AF7F-3CDBA5C55057}" type="pres">
      <dgm:prSet presAssocID="{9A965DBB-934D-4629-ABB7-E08499278B1A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2B6EA4E0-FC65-4231-9C7C-72A1BC5FFAD4}" type="pres">
      <dgm:prSet presAssocID="{990C1AFA-13D4-4BAF-8F3E-9101443BF73A}" presName="nodeRect" presStyleLbl="alignNode1" presStyleIdx="0" presStyleCnt="4">
        <dgm:presLayoutVars>
          <dgm:bulletEnabled val="1"/>
        </dgm:presLayoutVars>
      </dgm:prSet>
      <dgm:spPr/>
    </dgm:pt>
    <dgm:pt modelId="{3AD3E21F-BDAC-4A8C-9428-5F0B12E02F25}" type="pres">
      <dgm:prSet presAssocID="{9A965DBB-934D-4629-ABB7-E08499278B1A}" presName="sibTrans" presStyleCnt="0"/>
      <dgm:spPr/>
    </dgm:pt>
    <dgm:pt modelId="{0EEF9590-0ED2-48DB-B2FC-C15BE07C2904}" type="pres">
      <dgm:prSet presAssocID="{EF8B8E6A-923C-450D-B5C6-1D2E2629E77C}" presName="compositeNode" presStyleCnt="0">
        <dgm:presLayoutVars>
          <dgm:bulletEnabled val="1"/>
        </dgm:presLayoutVars>
      </dgm:prSet>
      <dgm:spPr/>
    </dgm:pt>
    <dgm:pt modelId="{9033A7DE-2E4F-4021-A7ED-7947A0B71F11}" type="pres">
      <dgm:prSet presAssocID="{EF8B8E6A-923C-450D-B5C6-1D2E2629E77C}" presName="bgRect" presStyleLbl="alignNode1" presStyleIdx="1" presStyleCnt="4"/>
      <dgm:spPr/>
    </dgm:pt>
    <dgm:pt modelId="{F2AD71AE-FE66-452B-9EC3-F8CC283DDC4B}" type="pres">
      <dgm:prSet presAssocID="{909E8536-0766-4165-823F-FC8874D6EE18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9614B7C3-57A9-4441-88B8-98B03711F7A5}" type="pres">
      <dgm:prSet presAssocID="{EF8B8E6A-923C-450D-B5C6-1D2E2629E77C}" presName="nodeRect" presStyleLbl="alignNode1" presStyleIdx="1" presStyleCnt="4">
        <dgm:presLayoutVars>
          <dgm:bulletEnabled val="1"/>
        </dgm:presLayoutVars>
      </dgm:prSet>
      <dgm:spPr/>
    </dgm:pt>
    <dgm:pt modelId="{B3F9469C-B75A-4A34-B9A7-E31CD010DF99}" type="pres">
      <dgm:prSet presAssocID="{909E8536-0766-4165-823F-FC8874D6EE18}" presName="sibTrans" presStyleCnt="0"/>
      <dgm:spPr/>
    </dgm:pt>
    <dgm:pt modelId="{FADBA77E-5E15-4520-82DE-64C7CE341487}" type="pres">
      <dgm:prSet presAssocID="{20AB3B90-1A17-46B4-B5BD-65573EC3E7EF}" presName="compositeNode" presStyleCnt="0">
        <dgm:presLayoutVars>
          <dgm:bulletEnabled val="1"/>
        </dgm:presLayoutVars>
      </dgm:prSet>
      <dgm:spPr/>
    </dgm:pt>
    <dgm:pt modelId="{C9CE78FD-8C01-41E7-BDEF-1BD36A4F28C4}" type="pres">
      <dgm:prSet presAssocID="{20AB3B90-1A17-46B4-B5BD-65573EC3E7EF}" presName="bgRect" presStyleLbl="alignNode1" presStyleIdx="2" presStyleCnt="4"/>
      <dgm:spPr/>
    </dgm:pt>
    <dgm:pt modelId="{3E460131-3E9A-49D1-99DF-7823145D5F28}" type="pres">
      <dgm:prSet presAssocID="{346F693E-E35A-4F41-94A7-562E39CB8AB3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96423138-A5D3-4731-A85F-A8E8C5A99870}" type="pres">
      <dgm:prSet presAssocID="{20AB3B90-1A17-46B4-B5BD-65573EC3E7EF}" presName="nodeRect" presStyleLbl="alignNode1" presStyleIdx="2" presStyleCnt="4">
        <dgm:presLayoutVars>
          <dgm:bulletEnabled val="1"/>
        </dgm:presLayoutVars>
      </dgm:prSet>
      <dgm:spPr/>
    </dgm:pt>
    <dgm:pt modelId="{FA1BAC90-F785-4DB7-926C-F654998F3549}" type="pres">
      <dgm:prSet presAssocID="{346F693E-E35A-4F41-94A7-562E39CB8AB3}" presName="sibTrans" presStyleCnt="0"/>
      <dgm:spPr/>
    </dgm:pt>
    <dgm:pt modelId="{48F83C77-0970-4A56-949A-376B92F8E5D9}" type="pres">
      <dgm:prSet presAssocID="{5926444C-FB3C-44BF-B743-DD6A18F624FE}" presName="compositeNode" presStyleCnt="0">
        <dgm:presLayoutVars>
          <dgm:bulletEnabled val="1"/>
        </dgm:presLayoutVars>
      </dgm:prSet>
      <dgm:spPr/>
    </dgm:pt>
    <dgm:pt modelId="{3F060655-D09C-42DC-A93B-5B144A40AB36}" type="pres">
      <dgm:prSet presAssocID="{5926444C-FB3C-44BF-B743-DD6A18F624FE}" presName="bgRect" presStyleLbl="alignNode1" presStyleIdx="3" presStyleCnt="4"/>
      <dgm:spPr/>
    </dgm:pt>
    <dgm:pt modelId="{FC687652-34A9-4B3A-AE5C-99E16FD5E18E}" type="pres">
      <dgm:prSet presAssocID="{F0E2E8A5-4E00-4F1D-B8AC-93E951E55AB1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60773FFA-75BC-4BE4-84C2-492687A70DB9}" type="pres">
      <dgm:prSet presAssocID="{5926444C-FB3C-44BF-B743-DD6A18F624FE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83BB1301-E0C7-4051-B31C-36174FDF8D0C}" type="presOf" srcId="{7A5477CB-D640-4ECB-A8F3-6FBF97F42B68}" destId="{60773FFA-75BC-4BE4-84C2-492687A70DB9}" srcOrd="0" destOrd="1" presId="urn:microsoft.com/office/officeart/2016/7/layout/LinearBlockProcessNumbered"/>
    <dgm:cxn modelId="{F4609215-5101-4B2E-8496-447CB1F6C948}" srcId="{0D5BEC9C-6444-4B68-A32E-559FAECF0071}" destId="{990C1AFA-13D4-4BAF-8F3E-9101443BF73A}" srcOrd="0" destOrd="0" parTransId="{6E9B0265-056E-40C8-BC28-BF736FA2C1F7}" sibTransId="{9A965DBB-934D-4629-ABB7-E08499278B1A}"/>
    <dgm:cxn modelId="{25CAB723-6840-4C68-A77E-F96BDF02E573}" srcId="{0D5BEC9C-6444-4B68-A32E-559FAECF0071}" destId="{EF8B8E6A-923C-450D-B5C6-1D2E2629E77C}" srcOrd="1" destOrd="0" parTransId="{7E609411-9564-4BA0-B2C2-C45D2DC808B2}" sibTransId="{909E8536-0766-4165-823F-FC8874D6EE18}"/>
    <dgm:cxn modelId="{E085B32A-D7E9-49B9-9871-4EA7FD16F9B9}" type="presOf" srcId="{990C1AFA-13D4-4BAF-8F3E-9101443BF73A}" destId="{A6C697E5-4BFC-41B7-B6D8-5DA1B6022369}" srcOrd="0" destOrd="0" presId="urn:microsoft.com/office/officeart/2016/7/layout/LinearBlockProcessNumbered"/>
    <dgm:cxn modelId="{18A9E02F-CFE8-4D3B-A8F8-94D9AFCEAC20}" type="presOf" srcId="{ED8FADE0-63B6-48D6-8397-50F1CFA9650D}" destId="{2B6EA4E0-FC65-4231-9C7C-72A1BC5FFAD4}" srcOrd="0" destOrd="1" presId="urn:microsoft.com/office/officeart/2016/7/layout/LinearBlockProcessNumbered"/>
    <dgm:cxn modelId="{93C45C3F-EC36-4114-B4DA-63F1C7619312}" type="presOf" srcId="{5926444C-FB3C-44BF-B743-DD6A18F624FE}" destId="{3F060655-D09C-42DC-A93B-5B144A40AB36}" srcOrd="0" destOrd="0" presId="urn:microsoft.com/office/officeart/2016/7/layout/LinearBlockProcessNumbered"/>
    <dgm:cxn modelId="{1D239364-0C4B-4FEF-9525-3D4E840D3690}" type="presOf" srcId="{990C1AFA-13D4-4BAF-8F3E-9101443BF73A}" destId="{2B6EA4E0-FC65-4231-9C7C-72A1BC5FFAD4}" srcOrd="1" destOrd="0" presId="urn:microsoft.com/office/officeart/2016/7/layout/LinearBlockProcessNumbered"/>
    <dgm:cxn modelId="{7E736C6E-F76B-46D8-897F-CFBFDE910116}" srcId="{5926444C-FB3C-44BF-B743-DD6A18F624FE}" destId="{7A5477CB-D640-4ECB-A8F3-6FBF97F42B68}" srcOrd="0" destOrd="0" parTransId="{940096E0-547D-44D3-92EC-F296B99DC42C}" sibTransId="{72A4C277-CD94-4E89-A047-3274B9FE5938}"/>
    <dgm:cxn modelId="{6643DC6E-7604-4159-8044-70338D388ABD}" type="presOf" srcId="{EF8B8E6A-923C-450D-B5C6-1D2E2629E77C}" destId="{9614B7C3-57A9-4441-88B8-98B03711F7A5}" srcOrd="1" destOrd="0" presId="urn:microsoft.com/office/officeart/2016/7/layout/LinearBlockProcessNumbered"/>
    <dgm:cxn modelId="{CB485953-8117-4AE7-BA2F-D763BFE516A0}" srcId="{20AB3B90-1A17-46B4-B5BD-65573EC3E7EF}" destId="{B4FADD45-B2A2-4D94-AD63-92267F7598FC}" srcOrd="0" destOrd="0" parTransId="{2BEC90B4-B100-4ECA-9184-323DD7B55421}" sibTransId="{E54DD517-2FFB-4874-98C5-FD45B9A20599}"/>
    <dgm:cxn modelId="{B429C373-ECF1-4D68-9619-BC077FD1FA08}" type="presOf" srcId="{20AB3B90-1A17-46B4-B5BD-65573EC3E7EF}" destId="{96423138-A5D3-4731-A85F-A8E8C5A99870}" srcOrd="1" destOrd="0" presId="urn:microsoft.com/office/officeart/2016/7/layout/LinearBlockProcessNumbered"/>
    <dgm:cxn modelId="{EB716A77-78B1-4992-ABB4-CAFE07DDC769}" type="presOf" srcId="{5926444C-FB3C-44BF-B743-DD6A18F624FE}" destId="{60773FFA-75BC-4BE4-84C2-492687A70DB9}" srcOrd="1" destOrd="0" presId="urn:microsoft.com/office/officeart/2016/7/layout/LinearBlockProcessNumbered"/>
    <dgm:cxn modelId="{C19E0D59-8F60-4D95-A94F-03D9F6311F6C}" type="presOf" srcId="{F0E2E8A5-4E00-4F1D-B8AC-93E951E55AB1}" destId="{FC687652-34A9-4B3A-AE5C-99E16FD5E18E}" srcOrd="0" destOrd="0" presId="urn:microsoft.com/office/officeart/2016/7/layout/LinearBlockProcessNumbered"/>
    <dgm:cxn modelId="{E0BD457F-3248-424E-8223-8BF7E0FB703B}" type="presOf" srcId="{0D5BEC9C-6444-4B68-A32E-559FAECF0071}" destId="{59528307-69BA-43EF-9C42-35031B1D9974}" srcOrd="0" destOrd="0" presId="urn:microsoft.com/office/officeart/2016/7/layout/LinearBlockProcessNumbered"/>
    <dgm:cxn modelId="{56888E84-4CDB-4A6E-BDB3-779BFCF21A38}" type="presOf" srcId="{20AB3B90-1A17-46B4-B5BD-65573EC3E7EF}" destId="{C9CE78FD-8C01-41E7-BDEF-1BD36A4F28C4}" srcOrd="0" destOrd="0" presId="urn:microsoft.com/office/officeart/2016/7/layout/LinearBlockProcessNumbered"/>
    <dgm:cxn modelId="{42DACD8D-DD71-4769-965B-6107FF859860}" srcId="{0D5BEC9C-6444-4B68-A32E-559FAECF0071}" destId="{5926444C-FB3C-44BF-B743-DD6A18F624FE}" srcOrd="3" destOrd="0" parTransId="{95E2E566-9569-45FA-BFC4-A659892E365B}" sibTransId="{F0E2E8A5-4E00-4F1D-B8AC-93E951E55AB1}"/>
    <dgm:cxn modelId="{B4509195-E4A2-4503-9FF1-134996B92C08}" type="presOf" srcId="{576A99B3-A99C-4EFD-A548-376DEB9E9E38}" destId="{9614B7C3-57A9-4441-88B8-98B03711F7A5}" srcOrd="0" destOrd="1" presId="urn:microsoft.com/office/officeart/2016/7/layout/LinearBlockProcessNumbered"/>
    <dgm:cxn modelId="{D6C8749F-ADCB-45A9-BF55-034DA5F8EED7}" type="presOf" srcId="{B4FADD45-B2A2-4D94-AD63-92267F7598FC}" destId="{96423138-A5D3-4731-A85F-A8E8C5A99870}" srcOrd="0" destOrd="1" presId="urn:microsoft.com/office/officeart/2016/7/layout/LinearBlockProcessNumbered"/>
    <dgm:cxn modelId="{2C0759A1-E6EC-469E-A91F-C1646AA95F0E}" type="presOf" srcId="{9A965DBB-934D-4629-ABB7-E08499278B1A}" destId="{73597A33-1B03-46A5-AF7F-3CDBA5C55057}" srcOrd="0" destOrd="0" presId="urn:microsoft.com/office/officeart/2016/7/layout/LinearBlockProcessNumbered"/>
    <dgm:cxn modelId="{CE2ED5B7-84A0-4289-9F6A-AB376F2A1967}" type="presOf" srcId="{EF8B8E6A-923C-450D-B5C6-1D2E2629E77C}" destId="{9033A7DE-2E4F-4021-A7ED-7947A0B71F11}" srcOrd="0" destOrd="0" presId="urn:microsoft.com/office/officeart/2016/7/layout/LinearBlockProcessNumbered"/>
    <dgm:cxn modelId="{10100EBC-A2C9-4584-AB5B-01BDFA56C048}" type="presOf" srcId="{909E8536-0766-4165-823F-FC8874D6EE18}" destId="{F2AD71AE-FE66-452B-9EC3-F8CC283DDC4B}" srcOrd="0" destOrd="0" presId="urn:microsoft.com/office/officeart/2016/7/layout/LinearBlockProcessNumbered"/>
    <dgm:cxn modelId="{A88AC8D3-8516-415D-82D7-9ADA5E2290E2}" srcId="{EF8B8E6A-923C-450D-B5C6-1D2E2629E77C}" destId="{576A99B3-A99C-4EFD-A548-376DEB9E9E38}" srcOrd="0" destOrd="0" parTransId="{15A9C9AF-909B-4B05-B208-0E29E61A3901}" sibTransId="{39430A3C-80E5-489E-91B5-1BCD88EB33BC}"/>
    <dgm:cxn modelId="{023C21DA-91BA-408D-9E4F-9F39695E41C9}" srcId="{0D5BEC9C-6444-4B68-A32E-559FAECF0071}" destId="{20AB3B90-1A17-46B4-B5BD-65573EC3E7EF}" srcOrd="2" destOrd="0" parTransId="{D3E46112-59F5-4F07-97AD-73BB635FB1F8}" sibTransId="{346F693E-E35A-4F41-94A7-562E39CB8AB3}"/>
    <dgm:cxn modelId="{FF1491DD-EC03-49A6-892A-DC794A5E92AA}" type="presOf" srcId="{346F693E-E35A-4F41-94A7-562E39CB8AB3}" destId="{3E460131-3E9A-49D1-99DF-7823145D5F28}" srcOrd="0" destOrd="0" presId="urn:microsoft.com/office/officeart/2016/7/layout/LinearBlockProcessNumbered"/>
    <dgm:cxn modelId="{B666ADF0-EDD9-4DA4-BF58-1A53F55C84E2}" srcId="{990C1AFA-13D4-4BAF-8F3E-9101443BF73A}" destId="{ED8FADE0-63B6-48D6-8397-50F1CFA9650D}" srcOrd="0" destOrd="0" parTransId="{0012FBC9-DCC6-48E6-B532-AA92C9B2B420}" sibTransId="{72AADFF0-0D3B-4CAC-BBDF-5D25B96209B3}"/>
    <dgm:cxn modelId="{D8B1CE84-AABB-4AD2-B28B-6BE6C180CDB4}" type="presParOf" srcId="{59528307-69BA-43EF-9C42-35031B1D9974}" destId="{96FFCFD9-AA3E-4A33-835D-4904992B1728}" srcOrd="0" destOrd="0" presId="urn:microsoft.com/office/officeart/2016/7/layout/LinearBlockProcessNumbered"/>
    <dgm:cxn modelId="{CED1D76A-4857-484E-9864-5CACFD6E5C7C}" type="presParOf" srcId="{96FFCFD9-AA3E-4A33-835D-4904992B1728}" destId="{A6C697E5-4BFC-41B7-B6D8-5DA1B6022369}" srcOrd="0" destOrd="0" presId="urn:microsoft.com/office/officeart/2016/7/layout/LinearBlockProcessNumbered"/>
    <dgm:cxn modelId="{6E2B81E2-09EF-423D-B106-B2E78B6133BA}" type="presParOf" srcId="{96FFCFD9-AA3E-4A33-835D-4904992B1728}" destId="{73597A33-1B03-46A5-AF7F-3CDBA5C55057}" srcOrd="1" destOrd="0" presId="urn:microsoft.com/office/officeart/2016/7/layout/LinearBlockProcessNumbered"/>
    <dgm:cxn modelId="{6B0820FC-6F74-4D0E-B52F-387781948C33}" type="presParOf" srcId="{96FFCFD9-AA3E-4A33-835D-4904992B1728}" destId="{2B6EA4E0-FC65-4231-9C7C-72A1BC5FFAD4}" srcOrd="2" destOrd="0" presId="urn:microsoft.com/office/officeart/2016/7/layout/LinearBlockProcessNumbered"/>
    <dgm:cxn modelId="{55D70884-6515-4EED-8D32-788092419CB7}" type="presParOf" srcId="{59528307-69BA-43EF-9C42-35031B1D9974}" destId="{3AD3E21F-BDAC-4A8C-9428-5F0B12E02F25}" srcOrd="1" destOrd="0" presId="urn:microsoft.com/office/officeart/2016/7/layout/LinearBlockProcessNumbered"/>
    <dgm:cxn modelId="{E584E25C-F059-43AB-A8AD-F323F1EDA423}" type="presParOf" srcId="{59528307-69BA-43EF-9C42-35031B1D9974}" destId="{0EEF9590-0ED2-48DB-B2FC-C15BE07C2904}" srcOrd="2" destOrd="0" presId="urn:microsoft.com/office/officeart/2016/7/layout/LinearBlockProcessNumbered"/>
    <dgm:cxn modelId="{F46F0F2C-2B99-470B-BCF4-792D0D532FD6}" type="presParOf" srcId="{0EEF9590-0ED2-48DB-B2FC-C15BE07C2904}" destId="{9033A7DE-2E4F-4021-A7ED-7947A0B71F11}" srcOrd="0" destOrd="0" presId="urn:microsoft.com/office/officeart/2016/7/layout/LinearBlockProcessNumbered"/>
    <dgm:cxn modelId="{BEDBB7F8-A4CE-4B27-9A2F-3D47DDDA86C9}" type="presParOf" srcId="{0EEF9590-0ED2-48DB-B2FC-C15BE07C2904}" destId="{F2AD71AE-FE66-452B-9EC3-F8CC283DDC4B}" srcOrd="1" destOrd="0" presId="urn:microsoft.com/office/officeart/2016/7/layout/LinearBlockProcessNumbered"/>
    <dgm:cxn modelId="{68525BFC-56BB-4CC1-A5E5-4AC6E8E0F640}" type="presParOf" srcId="{0EEF9590-0ED2-48DB-B2FC-C15BE07C2904}" destId="{9614B7C3-57A9-4441-88B8-98B03711F7A5}" srcOrd="2" destOrd="0" presId="urn:microsoft.com/office/officeart/2016/7/layout/LinearBlockProcessNumbered"/>
    <dgm:cxn modelId="{E2759793-F7FD-4B9E-84C9-CB21EAC80C35}" type="presParOf" srcId="{59528307-69BA-43EF-9C42-35031B1D9974}" destId="{B3F9469C-B75A-4A34-B9A7-E31CD010DF99}" srcOrd="3" destOrd="0" presId="urn:microsoft.com/office/officeart/2016/7/layout/LinearBlockProcessNumbered"/>
    <dgm:cxn modelId="{5ED5A65C-DB4B-40C1-8847-DC042146AE07}" type="presParOf" srcId="{59528307-69BA-43EF-9C42-35031B1D9974}" destId="{FADBA77E-5E15-4520-82DE-64C7CE341487}" srcOrd="4" destOrd="0" presId="urn:microsoft.com/office/officeart/2016/7/layout/LinearBlockProcessNumbered"/>
    <dgm:cxn modelId="{ED5697E6-3579-4760-BEEC-77FC1D0622F8}" type="presParOf" srcId="{FADBA77E-5E15-4520-82DE-64C7CE341487}" destId="{C9CE78FD-8C01-41E7-BDEF-1BD36A4F28C4}" srcOrd="0" destOrd="0" presId="urn:microsoft.com/office/officeart/2016/7/layout/LinearBlockProcessNumbered"/>
    <dgm:cxn modelId="{7DB80EA6-D762-49F9-A555-275DE4D3E647}" type="presParOf" srcId="{FADBA77E-5E15-4520-82DE-64C7CE341487}" destId="{3E460131-3E9A-49D1-99DF-7823145D5F28}" srcOrd="1" destOrd="0" presId="urn:microsoft.com/office/officeart/2016/7/layout/LinearBlockProcessNumbered"/>
    <dgm:cxn modelId="{379CBD1A-1192-40D3-A540-D0AE04FB423B}" type="presParOf" srcId="{FADBA77E-5E15-4520-82DE-64C7CE341487}" destId="{96423138-A5D3-4731-A85F-A8E8C5A99870}" srcOrd="2" destOrd="0" presId="urn:microsoft.com/office/officeart/2016/7/layout/LinearBlockProcessNumbered"/>
    <dgm:cxn modelId="{6945BF35-FEDB-4003-A41A-19BFF0E45F5A}" type="presParOf" srcId="{59528307-69BA-43EF-9C42-35031B1D9974}" destId="{FA1BAC90-F785-4DB7-926C-F654998F3549}" srcOrd="5" destOrd="0" presId="urn:microsoft.com/office/officeart/2016/7/layout/LinearBlockProcessNumbered"/>
    <dgm:cxn modelId="{DE4EA520-F767-4590-89DF-2D0FDBB5CF07}" type="presParOf" srcId="{59528307-69BA-43EF-9C42-35031B1D9974}" destId="{48F83C77-0970-4A56-949A-376B92F8E5D9}" srcOrd="6" destOrd="0" presId="urn:microsoft.com/office/officeart/2016/7/layout/LinearBlockProcessNumbered"/>
    <dgm:cxn modelId="{AE559482-C0F4-4BD7-B049-F6DE1F95DFF1}" type="presParOf" srcId="{48F83C77-0970-4A56-949A-376B92F8E5D9}" destId="{3F060655-D09C-42DC-A93B-5B144A40AB36}" srcOrd="0" destOrd="0" presId="urn:microsoft.com/office/officeart/2016/7/layout/LinearBlockProcessNumbered"/>
    <dgm:cxn modelId="{CA62D22B-186F-40CA-8EAC-89FD3FB97D80}" type="presParOf" srcId="{48F83C77-0970-4A56-949A-376B92F8E5D9}" destId="{FC687652-34A9-4B3A-AE5C-99E16FD5E18E}" srcOrd="1" destOrd="0" presId="urn:microsoft.com/office/officeart/2016/7/layout/LinearBlockProcessNumbered"/>
    <dgm:cxn modelId="{EDF90987-125C-4AC4-A67B-1FDDFB137250}" type="presParOf" srcId="{48F83C77-0970-4A56-949A-376B92F8E5D9}" destId="{60773FFA-75BC-4BE4-84C2-492687A70DB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794CC3-9E05-4455-8B3A-F3807CC6AC3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72EBBE-48C8-4283-8F11-3CDE10C743A5}">
      <dgm:prSet phldrT="[Text]"/>
      <dgm:spPr/>
      <dgm:t>
        <a:bodyPr/>
        <a:lstStyle/>
        <a:p>
          <a:r>
            <a:rPr lang="en-US" dirty="0"/>
            <a:t>#1 Prepare</a:t>
          </a:r>
        </a:p>
      </dgm:t>
    </dgm:pt>
    <dgm:pt modelId="{6E540151-4539-47DA-AE43-2ACC93D4F761}" type="parTrans" cxnId="{84EEB7C6-36AE-4FF8-AFE3-1B4E52D560B6}">
      <dgm:prSet/>
      <dgm:spPr/>
      <dgm:t>
        <a:bodyPr/>
        <a:lstStyle/>
        <a:p>
          <a:endParaRPr lang="en-US"/>
        </a:p>
      </dgm:t>
    </dgm:pt>
    <dgm:pt modelId="{36A2645B-CA14-4DD3-AEC8-CCB4C1F36C4F}" type="sibTrans" cxnId="{84EEB7C6-36AE-4FF8-AFE3-1B4E52D560B6}">
      <dgm:prSet/>
      <dgm:spPr/>
      <dgm:t>
        <a:bodyPr/>
        <a:lstStyle/>
        <a:p>
          <a:endParaRPr lang="en-US"/>
        </a:p>
      </dgm:t>
    </dgm:pt>
    <dgm:pt modelId="{8488434E-188E-4CC2-B0A6-D4525BD9CFD8}">
      <dgm:prSet phldrT="[Text]"/>
      <dgm:spPr/>
      <dgm:t>
        <a:bodyPr/>
        <a:lstStyle/>
        <a:p>
          <a:r>
            <a:rPr lang="en-US" dirty="0"/>
            <a:t>#2 Embrace</a:t>
          </a:r>
        </a:p>
      </dgm:t>
    </dgm:pt>
    <dgm:pt modelId="{BDA1902F-6BEA-4409-9A78-B0CD568B5321}" type="parTrans" cxnId="{25C20C87-E612-49F8-8C0F-E6D59AF8244F}">
      <dgm:prSet/>
      <dgm:spPr/>
      <dgm:t>
        <a:bodyPr/>
        <a:lstStyle/>
        <a:p>
          <a:endParaRPr lang="en-US"/>
        </a:p>
      </dgm:t>
    </dgm:pt>
    <dgm:pt modelId="{B147C7EA-EA60-47FB-B1CF-F18DB010C9B4}" type="sibTrans" cxnId="{25C20C87-E612-49F8-8C0F-E6D59AF8244F}">
      <dgm:prSet/>
      <dgm:spPr/>
      <dgm:t>
        <a:bodyPr/>
        <a:lstStyle/>
        <a:p>
          <a:endParaRPr lang="en-US"/>
        </a:p>
      </dgm:t>
    </dgm:pt>
    <dgm:pt modelId="{E3E450C9-7918-40E5-8C4E-F04C6B11BEB9}">
      <dgm:prSet phldrT="[Text]"/>
      <dgm:spPr/>
      <dgm:t>
        <a:bodyPr/>
        <a:lstStyle/>
        <a:p>
          <a:r>
            <a:rPr lang="en-US" dirty="0"/>
            <a:t>#3 Deliver</a:t>
          </a:r>
        </a:p>
      </dgm:t>
    </dgm:pt>
    <dgm:pt modelId="{E74902AE-7CCD-4247-86BD-3422ED253BB5}" type="parTrans" cxnId="{836BF5D9-B583-48D6-8022-775D5A14257D}">
      <dgm:prSet/>
      <dgm:spPr/>
      <dgm:t>
        <a:bodyPr/>
        <a:lstStyle/>
        <a:p>
          <a:endParaRPr lang="en-US"/>
        </a:p>
      </dgm:t>
    </dgm:pt>
    <dgm:pt modelId="{FE1F5403-6695-4ED0-B294-BA1CC2313E3E}" type="sibTrans" cxnId="{836BF5D9-B583-48D6-8022-775D5A14257D}">
      <dgm:prSet/>
      <dgm:spPr/>
      <dgm:t>
        <a:bodyPr/>
        <a:lstStyle/>
        <a:p>
          <a:endParaRPr lang="en-US"/>
        </a:p>
      </dgm:t>
    </dgm:pt>
    <dgm:pt modelId="{22EB3EAE-C1B5-4BAE-B7EF-D3BC29811230}">
      <dgm:prSet phldrT="[Text]"/>
      <dgm:spPr/>
      <dgm:t>
        <a:bodyPr/>
        <a:lstStyle/>
        <a:p>
          <a:r>
            <a:rPr lang="en-US" dirty="0"/>
            <a:t>#4 Support</a:t>
          </a:r>
        </a:p>
      </dgm:t>
    </dgm:pt>
    <dgm:pt modelId="{C8309D62-3CD5-48C9-BA50-C10F6714E03B}" type="sibTrans" cxnId="{92ED5C47-EC5B-445C-AE15-56B41A7BB679}">
      <dgm:prSet/>
      <dgm:spPr/>
      <dgm:t>
        <a:bodyPr/>
        <a:lstStyle/>
        <a:p>
          <a:endParaRPr lang="en-US"/>
        </a:p>
      </dgm:t>
    </dgm:pt>
    <dgm:pt modelId="{EB3807A2-0CEE-4F1F-AE67-51123893C7E0}" type="parTrans" cxnId="{92ED5C47-EC5B-445C-AE15-56B41A7BB679}">
      <dgm:prSet/>
      <dgm:spPr/>
      <dgm:t>
        <a:bodyPr/>
        <a:lstStyle/>
        <a:p>
          <a:endParaRPr lang="en-US"/>
        </a:p>
      </dgm:t>
    </dgm:pt>
    <dgm:pt modelId="{0509F16E-C859-4068-BFC5-411ED63490A5}" type="pres">
      <dgm:prSet presAssocID="{6C794CC3-9E05-4455-8B3A-F3807CC6AC30}" presName="cycle" presStyleCnt="0">
        <dgm:presLayoutVars>
          <dgm:dir/>
          <dgm:resizeHandles val="exact"/>
        </dgm:presLayoutVars>
      </dgm:prSet>
      <dgm:spPr/>
    </dgm:pt>
    <dgm:pt modelId="{31A184D3-986C-4EB9-AFA6-DB9399CE0D7B}" type="pres">
      <dgm:prSet presAssocID="{A072EBBE-48C8-4283-8F11-3CDE10C743A5}" presName="dummy" presStyleCnt="0"/>
      <dgm:spPr/>
    </dgm:pt>
    <dgm:pt modelId="{330DE242-15F7-4181-9C0E-8ED91EE63006}" type="pres">
      <dgm:prSet presAssocID="{A072EBBE-48C8-4283-8F11-3CDE10C743A5}" presName="node" presStyleLbl="revTx" presStyleIdx="0" presStyleCnt="4">
        <dgm:presLayoutVars>
          <dgm:bulletEnabled val="1"/>
        </dgm:presLayoutVars>
      </dgm:prSet>
      <dgm:spPr/>
    </dgm:pt>
    <dgm:pt modelId="{9C8FC732-AE45-4D16-9A50-0759BE11AE5A}" type="pres">
      <dgm:prSet presAssocID="{36A2645B-CA14-4DD3-AEC8-CCB4C1F36C4F}" presName="sibTrans" presStyleLbl="node1" presStyleIdx="0" presStyleCnt="4"/>
      <dgm:spPr/>
    </dgm:pt>
    <dgm:pt modelId="{989E9B8D-C513-4913-A5FB-A9EE3A59171A}" type="pres">
      <dgm:prSet presAssocID="{8488434E-188E-4CC2-B0A6-D4525BD9CFD8}" presName="dummy" presStyleCnt="0"/>
      <dgm:spPr/>
    </dgm:pt>
    <dgm:pt modelId="{E5C5C8C7-3F1B-48B9-A01E-EF39C7C8015C}" type="pres">
      <dgm:prSet presAssocID="{8488434E-188E-4CC2-B0A6-D4525BD9CFD8}" presName="node" presStyleLbl="revTx" presStyleIdx="1" presStyleCnt="4">
        <dgm:presLayoutVars>
          <dgm:bulletEnabled val="1"/>
        </dgm:presLayoutVars>
      </dgm:prSet>
      <dgm:spPr/>
    </dgm:pt>
    <dgm:pt modelId="{02773966-AF41-407E-B872-6FAF6FFC67DF}" type="pres">
      <dgm:prSet presAssocID="{B147C7EA-EA60-47FB-B1CF-F18DB010C9B4}" presName="sibTrans" presStyleLbl="node1" presStyleIdx="1" presStyleCnt="4"/>
      <dgm:spPr/>
    </dgm:pt>
    <dgm:pt modelId="{DAF421DA-A311-4608-8C7E-9404C5DEAB8E}" type="pres">
      <dgm:prSet presAssocID="{E3E450C9-7918-40E5-8C4E-F04C6B11BEB9}" presName="dummy" presStyleCnt="0"/>
      <dgm:spPr/>
    </dgm:pt>
    <dgm:pt modelId="{84F86392-055A-44FB-A200-8FBD014A26A2}" type="pres">
      <dgm:prSet presAssocID="{E3E450C9-7918-40E5-8C4E-F04C6B11BEB9}" presName="node" presStyleLbl="revTx" presStyleIdx="2" presStyleCnt="4">
        <dgm:presLayoutVars>
          <dgm:bulletEnabled val="1"/>
        </dgm:presLayoutVars>
      </dgm:prSet>
      <dgm:spPr/>
    </dgm:pt>
    <dgm:pt modelId="{E34C153E-C408-45D0-95C0-BD9D89B0E648}" type="pres">
      <dgm:prSet presAssocID="{FE1F5403-6695-4ED0-B294-BA1CC2313E3E}" presName="sibTrans" presStyleLbl="node1" presStyleIdx="2" presStyleCnt="4"/>
      <dgm:spPr/>
    </dgm:pt>
    <dgm:pt modelId="{6AFEEF1A-78BE-456C-A891-52497A92FDE0}" type="pres">
      <dgm:prSet presAssocID="{22EB3EAE-C1B5-4BAE-B7EF-D3BC29811230}" presName="dummy" presStyleCnt="0"/>
      <dgm:spPr/>
    </dgm:pt>
    <dgm:pt modelId="{7AE603BD-7F23-47CE-A7CA-433691906D92}" type="pres">
      <dgm:prSet presAssocID="{22EB3EAE-C1B5-4BAE-B7EF-D3BC29811230}" presName="node" presStyleLbl="revTx" presStyleIdx="3" presStyleCnt="4">
        <dgm:presLayoutVars>
          <dgm:bulletEnabled val="1"/>
        </dgm:presLayoutVars>
      </dgm:prSet>
      <dgm:spPr/>
    </dgm:pt>
    <dgm:pt modelId="{866CA677-402B-4803-A32E-D3935BCD59D1}" type="pres">
      <dgm:prSet presAssocID="{C8309D62-3CD5-48C9-BA50-C10F6714E03B}" presName="sibTrans" presStyleLbl="node1" presStyleIdx="3" presStyleCnt="4"/>
      <dgm:spPr/>
    </dgm:pt>
  </dgm:ptLst>
  <dgm:cxnLst>
    <dgm:cxn modelId="{0ABA121E-F0BB-4D16-98FE-7D6CDBA18525}" type="presOf" srcId="{C8309D62-3CD5-48C9-BA50-C10F6714E03B}" destId="{866CA677-402B-4803-A32E-D3935BCD59D1}" srcOrd="0" destOrd="0" presId="urn:microsoft.com/office/officeart/2005/8/layout/cycle1"/>
    <dgm:cxn modelId="{47F52941-980A-4916-A903-C46F0A55C086}" type="presOf" srcId="{FE1F5403-6695-4ED0-B294-BA1CC2313E3E}" destId="{E34C153E-C408-45D0-95C0-BD9D89B0E648}" srcOrd="0" destOrd="0" presId="urn:microsoft.com/office/officeart/2005/8/layout/cycle1"/>
    <dgm:cxn modelId="{92ED5C47-EC5B-445C-AE15-56B41A7BB679}" srcId="{6C794CC3-9E05-4455-8B3A-F3807CC6AC30}" destId="{22EB3EAE-C1B5-4BAE-B7EF-D3BC29811230}" srcOrd="3" destOrd="0" parTransId="{EB3807A2-0CEE-4F1F-AE67-51123893C7E0}" sibTransId="{C8309D62-3CD5-48C9-BA50-C10F6714E03B}"/>
    <dgm:cxn modelId="{25C20C87-E612-49F8-8C0F-E6D59AF8244F}" srcId="{6C794CC3-9E05-4455-8B3A-F3807CC6AC30}" destId="{8488434E-188E-4CC2-B0A6-D4525BD9CFD8}" srcOrd="1" destOrd="0" parTransId="{BDA1902F-6BEA-4409-9A78-B0CD568B5321}" sibTransId="{B147C7EA-EA60-47FB-B1CF-F18DB010C9B4}"/>
    <dgm:cxn modelId="{CB3B279B-5437-4108-9BAB-3CBBA138984B}" type="presOf" srcId="{6C794CC3-9E05-4455-8B3A-F3807CC6AC30}" destId="{0509F16E-C859-4068-BFC5-411ED63490A5}" srcOrd="0" destOrd="0" presId="urn:microsoft.com/office/officeart/2005/8/layout/cycle1"/>
    <dgm:cxn modelId="{3048C8B8-0463-4AC5-8DDB-30F82840466B}" type="presOf" srcId="{E3E450C9-7918-40E5-8C4E-F04C6B11BEB9}" destId="{84F86392-055A-44FB-A200-8FBD014A26A2}" srcOrd="0" destOrd="0" presId="urn:microsoft.com/office/officeart/2005/8/layout/cycle1"/>
    <dgm:cxn modelId="{42ABD3BC-EF77-42F8-B314-0A78744B99C4}" type="presOf" srcId="{B147C7EA-EA60-47FB-B1CF-F18DB010C9B4}" destId="{02773966-AF41-407E-B872-6FAF6FFC67DF}" srcOrd="0" destOrd="0" presId="urn:microsoft.com/office/officeart/2005/8/layout/cycle1"/>
    <dgm:cxn modelId="{59F693BE-6B62-4507-8648-25CA7437A94D}" type="presOf" srcId="{22EB3EAE-C1B5-4BAE-B7EF-D3BC29811230}" destId="{7AE603BD-7F23-47CE-A7CA-433691906D92}" srcOrd="0" destOrd="0" presId="urn:microsoft.com/office/officeart/2005/8/layout/cycle1"/>
    <dgm:cxn modelId="{2229F6C0-8F0E-4B13-AFD3-60CAF607C9D2}" type="presOf" srcId="{8488434E-188E-4CC2-B0A6-D4525BD9CFD8}" destId="{E5C5C8C7-3F1B-48B9-A01E-EF39C7C8015C}" srcOrd="0" destOrd="0" presId="urn:microsoft.com/office/officeart/2005/8/layout/cycle1"/>
    <dgm:cxn modelId="{84EEB7C6-36AE-4FF8-AFE3-1B4E52D560B6}" srcId="{6C794CC3-9E05-4455-8B3A-F3807CC6AC30}" destId="{A072EBBE-48C8-4283-8F11-3CDE10C743A5}" srcOrd="0" destOrd="0" parTransId="{6E540151-4539-47DA-AE43-2ACC93D4F761}" sibTransId="{36A2645B-CA14-4DD3-AEC8-CCB4C1F36C4F}"/>
    <dgm:cxn modelId="{836BF5D9-B583-48D6-8022-775D5A14257D}" srcId="{6C794CC3-9E05-4455-8B3A-F3807CC6AC30}" destId="{E3E450C9-7918-40E5-8C4E-F04C6B11BEB9}" srcOrd="2" destOrd="0" parTransId="{E74902AE-7CCD-4247-86BD-3422ED253BB5}" sibTransId="{FE1F5403-6695-4ED0-B294-BA1CC2313E3E}"/>
    <dgm:cxn modelId="{DE962CE4-B41D-4668-B878-FC7FA00F66B5}" type="presOf" srcId="{36A2645B-CA14-4DD3-AEC8-CCB4C1F36C4F}" destId="{9C8FC732-AE45-4D16-9A50-0759BE11AE5A}" srcOrd="0" destOrd="0" presId="urn:microsoft.com/office/officeart/2005/8/layout/cycle1"/>
    <dgm:cxn modelId="{C3F007EC-6CB1-4E35-97DD-6A098C0112FF}" type="presOf" srcId="{A072EBBE-48C8-4283-8F11-3CDE10C743A5}" destId="{330DE242-15F7-4181-9C0E-8ED91EE63006}" srcOrd="0" destOrd="0" presId="urn:microsoft.com/office/officeart/2005/8/layout/cycle1"/>
    <dgm:cxn modelId="{92EAEA80-0BFC-422F-8958-B816F3DC21DE}" type="presParOf" srcId="{0509F16E-C859-4068-BFC5-411ED63490A5}" destId="{31A184D3-986C-4EB9-AFA6-DB9399CE0D7B}" srcOrd="0" destOrd="0" presId="urn:microsoft.com/office/officeart/2005/8/layout/cycle1"/>
    <dgm:cxn modelId="{598E5E3D-6B6D-4679-9E75-C614C207B91B}" type="presParOf" srcId="{0509F16E-C859-4068-BFC5-411ED63490A5}" destId="{330DE242-15F7-4181-9C0E-8ED91EE63006}" srcOrd="1" destOrd="0" presId="urn:microsoft.com/office/officeart/2005/8/layout/cycle1"/>
    <dgm:cxn modelId="{A96A8BAE-BE79-40AB-98E6-692FD13F14A7}" type="presParOf" srcId="{0509F16E-C859-4068-BFC5-411ED63490A5}" destId="{9C8FC732-AE45-4D16-9A50-0759BE11AE5A}" srcOrd="2" destOrd="0" presId="urn:microsoft.com/office/officeart/2005/8/layout/cycle1"/>
    <dgm:cxn modelId="{3079E2BB-864F-4AC7-9B32-16D5D2EDFC8B}" type="presParOf" srcId="{0509F16E-C859-4068-BFC5-411ED63490A5}" destId="{989E9B8D-C513-4913-A5FB-A9EE3A59171A}" srcOrd="3" destOrd="0" presId="urn:microsoft.com/office/officeart/2005/8/layout/cycle1"/>
    <dgm:cxn modelId="{43049D71-D89C-4A99-8F12-DECDC9D77F22}" type="presParOf" srcId="{0509F16E-C859-4068-BFC5-411ED63490A5}" destId="{E5C5C8C7-3F1B-48B9-A01E-EF39C7C8015C}" srcOrd="4" destOrd="0" presId="urn:microsoft.com/office/officeart/2005/8/layout/cycle1"/>
    <dgm:cxn modelId="{38E9C2EA-94BB-4307-8B34-EB44403F9ED6}" type="presParOf" srcId="{0509F16E-C859-4068-BFC5-411ED63490A5}" destId="{02773966-AF41-407E-B872-6FAF6FFC67DF}" srcOrd="5" destOrd="0" presId="urn:microsoft.com/office/officeart/2005/8/layout/cycle1"/>
    <dgm:cxn modelId="{16453127-62F8-4136-BB5E-A467CD09A08C}" type="presParOf" srcId="{0509F16E-C859-4068-BFC5-411ED63490A5}" destId="{DAF421DA-A311-4608-8C7E-9404C5DEAB8E}" srcOrd="6" destOrd="0" presId="urn:microsoft.com/office/officeart/2005/8/layout/cycle1"/>
    <dgm:cxn modelId="{32F36FDB-043F-4EBA-AB4F-1849371270F4}" type="presParOf" srcId="{0509F16E-C859-4068-BFC5-411ED63490A5}" destId="{84F86392-055A-44FB-A200-8FBD014A26A2}" srcOrd="7" destOrd="0" presId="urn:microsoft.com/office/officeart/2005/8/layout/cycle1"/>
    <dgm:cxn modelId="{3EA7A851-C566-4A4B-BE74-230A6672BBF4}" type="presParOf" srcId="{0509F16E-C859-4068-BFC5-411ED63490A5}" destId="{E34C153E-C408-45D0-95C0-BD9D89B0E648}" srcOrd="8" destOrd="0" presId="urn:microsoft.com/office/officeart/2005/8/layout/cycle1"/>
    <dgm:cxn modelId="{4800A611-0495-4F72-AFB8-92688E3AC6F4}" type="presParOf" srcId="{0509F16E-C859-4068-BFC5-411ED63490A5}" destId="{6AFEEF1A-78BE-456C-A891-52497A92FDE0}" srcOrd="9" destOrd="0" presId="urn:microsoft.com/office/officeart/2005/8/layout/cycle1"/>
    <dgm:cxn modelId="{0E058DB9-EF38-4AF2-B191-56FC8C0A8F3E}" type="presParOf" srcId="{0509F16E-C859-4068-BFC5-411ED63490A5}" destId="{7AE603BD-7F23-47CE-A7CA-433691906D92}" srcOrd="10" destOrd="0" presId="urn:microsoft.com/office/officeart/2005/8/layout/cycle1"/>
    <dgm:cxn modelId="{C5684C49-71CC-4341-BB2D-71BAE4FAD940}" type="presParOf" srcId="{0509F16E-C859-4068-BFC5-411ED63490A5}" destId="{866CA677-402B-4803-A32E-D3935BCD59D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67DD8-F3A8-4BBE-A016-50DCAEB71D18}">
      <dsp:nvSpPr>
        <dsp:cNvPr id="0" name=""/>
        <dsp:cNvSpPr/>
      </dsp:nvSpPr>
      <dsp:spPr>
        <a:xfrm>
          <a:off x="0" y="582364"/>
          <a:ext cx="5643563" cy="14220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F5230-4670-4FBC-A5D9-23AAB9BACE5F}">
      <dsp:nvSpPr>
        <dsp:cNvPr id="0" name=""/>
        <dsp:cNvSpPr/>
      </dsp:nvSpPr>
      <dsp:spPr>
        <a:xfrm>
          <a:off x="430170" y="902326"/>
          <a:ext cx="782129" cy="7821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041DB-343A-4D3A-9F39-A9BD24DC373A}">
      <dsp:nvSpPr>
        <dsp:cNvPr id="0" name=""/>
        <dsp:cNvSpPr/>
      </dsp:nvSpPr>
      <dsp:spPr>
        <a:xfrm>
          <a:off x="1642470" y="582364"/>
          <a:ext cx="4001092" cy="1422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01" tIns="150501" rIns="150501" bIns="15050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To develop distinctive graduates who create value through innovative and impactful business solutions.</a:t>
          </a:r>
        </a:p>
      </dsp:txBody>
      <dsp:txXfrm>
        <a:off x="1642470" y="582364"/>
        <a:ext cx="4001092" cy="1422052"/>
      </dsp:txXfrm>
    </dsp:sp>
    <dsp:sp modelId="{442C2DCD-63C0-4C1F-BAC1-7625808A4A49}">
      <dsp:nvSpPr>
        <dsp:cNvPr id="0" name=""/>
        <dsp:cNvSpPr/>
      </dsp:nvSpPr>
      <dsp:spPr>
        <a:xfrm>
          <a:off x="0" y="2329457"/>
          <a:ext cx="5643563" cy="14220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B1EF3-8D3C-42FB-B015-9411F1F191B0}">
      <dsp:nvSpPr>
        <dsp:cNvPr id="0" name=""/>
        <dsp:cNvSpPr/>
      </dsp:nvSpPr>
      <dsp:spPr>
        <a:xfrm>
          <a:off x="430170" y="2649419"/>
          <a:ext cx="782129" cy="7821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F4511-901B-4D52-894C-4A0D1ECD1931}">
      <dsp:nvSpPr>
        <dsp:cNvPr id="0" name=""/>
        <dsp:cNvSpPr/>
      </dsp:nvSpPr>
      <dsp:spPr>
        <a:xfrm>
          <a:off x="1642470" y="2329457"/>
          <a:ext cx="4001092" cy="1422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01" tIns="150501" rIns="150501" bIns="15050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To deliver a premiere student-centered business education that incorporates excellence through experiential learning, scholarship, and collaboration with business and community partners.</a:t>
          </a:r>
        </a:p>
      </dsp:txBody>
      <dsp:txXfrm>
        <a:off x="1642470" y="2329457"/>
        <a:ext cx="4001092" cy="1422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B1835-F55C-4EF0-A8B0-78485665AA68}">
      <dsp:nvSpPr>
        <dsp:cNvPr id="0" name=""/>
        <dsp:cNvSpPr/>
      </dsp:nvSpPr>
      <dsp:spPr>
        <a:xfrm>
          <a:off x="2145126" y="2651638"/>
          <a:ext cx="1882095" cy="161556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Distinction</a:t>
          </a:r>
        </a:p>
      </dsp:txBody>
      <dsp:txXfrm>
        <a:off x="2436597" y="2901832"/>
        <a:ext cx="1299153" cy="1115173"/>
      </dsp:txXfrm>
    </dsp:sp>
    <dsp:sp modelId="{BDEB02EF-0505-4163-9F8D-1753ECA52484}">
      <dsp:nvSpPr>
        <dsp:cNvPr id="0" name=""/>
        <dsp:cNvSpPr/>
      </dsp:nvSpPr>
      <dsp:spPr>
        <a:xfrm>
          <a:off x="2203993" y="3365540"/>
          <a:ext cx="219715" cy="1894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B9F8C-3863-45CD-AD0C-1C024AA5FF59}">
      <dsp:nvSpPr>
        <dsp:cNvPr id="0" name=""/>
        <dsp:cNvSpPr/>
      </dsp:nvSpPr>
      <dsp:spPr>
        <a:xfrm>
          <a:off x="547418" y="1773448"/>
          <a:ext cx="1882095" cy="16155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F85FE-963A-4307-948B-6060855E8102}">
      <dsp:nvSpPr>
        <dsp:cNvPr id="0" name=""/>
        <dsp:cNvSpPr/>
      </dsp:nvSpPr>
      <dsp:spPr>
        <a:xfrm>
          <a:off x="1821770" y="3164982"/>
          <a:ext cx="219715" cy="1894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FF031-72DB-4A22-A14F-D6AA3A8F951B}">
      <dsp:nvSpPr>
        <dsp:cNvPr id="0" name=""/>
        <dsp:cNvSpPr/>
      </dsp:nvSpPr>
      <dsp:spPr>
        <a:xfrm>
          <a:off x="3741176" y="1761073"/>
          <a:ext cx="1882095" cy="16155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Passion for Excellence</a:t>
          </a:r>
        </a:p>
      </dsp:txBody>
      <dsp:txXfrm>
        <a:off x="4032647" y="2011267"/>
        <a:ext cx="1299153" cy="1115173"/>
      </dsp:txXfrm>
    </dsp:sp>
    <dsp:sp modelId="{7E651610-DCE1-44DB-A40F-10F168446F94}">
      <dsp:nvSpPr>
        <dsp:cNvPr id="0" name=""/>
        <dsp:cNvSpPr/>
      </dsp:nvSpPr>
      <dsp:spPr>
        <a:xfrm>
          <a:off x="5030453" y="3150900"/>
          <a:ext cx="219715" cy="1894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3B5A4-BBF6-493C-A028-A2DC049F7C5E}">
      <dsp:nvSpPr>
        <dsp:cNvPr id="0" name=""/>
        <dsp:cNvSpPr/>
      </dsp:nvSpPr>
      <dsp:spPr>
        <a:xfrm>
          <a:off x="5345518" y="2649077"/>
          <a:ext cx="1882095" cy="16155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l="-14000" r="-14000"/>
          </a:stretch>
        </a:blip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D445E-9BE2-4692-9872-37C50B31C67A}">
      <dsp:nvSpPr>
        <dsp:cNvPr id="0" name=""/>
        <dsp:cNvSpPr/>
      </dsp:nvSpPr>
      <dsp:spPr>
        <a:xfrm>
          <a:off x="5388632" y="3372794"/>
          <a:ext cx="219715" cy="1894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F1AD2-5B26-48E9-AEA4-20CA02CA950E}">
      <dsp:nvSpPr>
        <dsp:cNvPr id="0" name=""/>
        <dsp:cNvSpPr/>
      </dsp:nvSpPr>
      <dsp:spPr>
        <a:xfrm>
          <a:off x="2145126" y="890564"/>
          <a:ext cx="1882095" cy="161556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Integrity</a:t>
          </a:r>
        </a:p>
      </dsp:txBody>
      <dsp:txXfrm>
        <a:off x="2436597" y="1140758"/>
        <a:ext cx="1299153" cy="1115173"/>
      </dsp:txXfrm>
    </dsp:sp>
    <dsp:sp modelId="{82EF579F-BBCA-4810-BC29-25C7A3D3978C}">
      <dsp:nvSpPr>
        <dsp:cNvPr id="0" name=""/>
        <dsp:cNvSpPr/>
      </dsp:nvSpPr>
      <dsp:spPr>
        <a:xfrm>
          <a:off x="3426112" y="923848"/>
          <a:ext cx="219715" cy="1894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2FFA1-A7C3-4223-AA96-CF3EB2C7B051}">
      <dsp:nvSpPr>
        <dsp:cNvPr id="0" name=""/>
        <dsp:cNvSpPr/>
      </dsp:nvSpPr>
      <dsp:spPr>
        <a:xfrm>
          <a:off x="3741176" y="0"/>
          <a:ext cx="1882095" cy="16155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rcRect/>
          <a:stretch>
            <a:fillRect t="-37000" b="-37000"/>
          </a:stretch>
        </a:blip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5DB9F-8ADC-4AD9-8494-FAC6C87167D1}">
      <dsp:nvSpPr>
        <dsp:cNvPr id="0" name=""/>
        <dsp:cNvSpPr/>
      </dsp:nvSpPr>
      <dsp:spPr>
        <a:xfrm>
          <a:off x="3784290" y="716036"/>
          <a:ext cx="219715" cy="1894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32031-43E5-4F48-B55F-140505EFE93E}">
      <dsp:nvSpPr>
        <dsp:cNvPr id="0" name=""/>
        <dsp:cNvSpPr/>
      </dsp:nvSpPr>
      <dsp:spPr>
        <a:xfrm>
          <a:off x="5345518" y="888004"/>
          <a:ext cx="1882095" cy="16155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Diversity and Inclusion</a:t>
          </a:r>
        </a:p>
      </dsp:txBody>
      <dsp:txXfrm>
        <a:off x="5636989" y="1138198"/>
        <a:ext cx="1299153" cy="1115173"/>
      </dsp:txXfrm>
    </dsp:sp>
    <dsp:sp modelId="{234B81FE-2C84-4129-818F-C148535ACD46}">
      <dsp:nvSpPr>
        <dsp:cNvPr id="0" name=""/>
        <dsp:cNvSpPr/>
      </dsp:nvSpPr>
      <dsp:spPr>
        <a:xfrm>
          <a:off x="6963954" y="1601053"/>
          <a:ext cx="219715" cy="1894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9B9BD-7665-4DF7-B953-DAC85EF3FD83}">
      <dsp:nvSpPr>
        <dsp:cNvPr id="0" name=""/>
        <dsp:cNvSpPr/>
      </dsp:nvSpPr>
      <dsp:spPr>
        <a:xfrm>
          <a:off x="6956492" y="1776008"/>
          <a:ext cx="1882095" cy="16155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/>
          <a:srcRect/>
          <a:stretch>
            <a:fillRect l="-4000" r="-4000"/>
          </a:stretch>
        </a:blip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47974-9805-43DF-AF49-6E706248ACB8}">
      <dsp:nvSpPr>
        <dsp:cNvPr id="0" name=""/>
        <dsp:cNvSpPr/>
      </dsp:nvSpPr>
      <dsp:spPr>
        <a:xfrm>
          <a:off x="7336227" y="1804598"/>
          <a:ext cx="219715" cy="1894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697E5-4BFC-41B7-B6D8-5DA1B6022369}">
      <dsp:nvSpPr>
        <dsp:cNvPr id="0" name=""/>
        <dsp:cNvSpPr/>
      </dsp:nvSpPr>
      <dsp:spPr>
        <a:xfrm>
          <a:off x="211" y="276240"/>
          <a:ext cx="2551881" cy="3062257"/>
        </a:xfrm>
        <a:prstGeom prst="rect">
          <a:avLst/>
        </a:prstGeom>
        <a:solidFill>
          <a:schemeClr val="accent2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69" tIns="0" rIns="25206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Prepare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Prepare learners to make meaningful impacts in the workplace.</a:t>
          </a:r>
        </a:p>
      </dsp:txBody>
      <dsp:txXfrm>
        <a:off x="211" y="1501143"/>
        <a:ext cx="2551881" cy="1837354"/>
      </dsp:txXfrm>
    </dsp:sp>
    <dsp:sp modelId="{73597A33-1B03-46A5-AF7F-3CDBA5C55057}">
      <dsp:nvSpPr>
        <dsp:cNvPr id="0" name=""/>
        <dsp:cNvSpPr/>
      </dsp:nvSpPr>
      <dsp:spPr>
        <a:xfrm>
          <a:off x="211" y="276240"/>
          <a:ext cx="2551881" cy="122490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69" tIns="165100" rIns="252069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#1</a:t>
          </a:r>
        </a:p>
      </dsp:txBody>
      <dsp:txXfrm>
        <a:off x="211" y="276240"/>
        <a:ext cx="2551881" cy="1224902"/>
      </dsp:txXfrm>
    </dsp:sp>
    <dsp:sp modelId="{9033A7DE-2E4F-4021-A7ED-7947A0B71F11}">
      <dsp:nvSpPr>
        <dsp:cNvPr id="0" name=""/>
        <dsp:cNvSpPr/>
      </dsp:nvSpPr>
      <dsp:spPr>
        <a:xfrm>
          <a:off x="2756243" y="276240"/>
          <a:ext cx="2551881" cy="3062257"/>
        </a:xfrm>
        <a:prstGeom prst="rect">
          <a:avLst/>
        </a:prstGeom>
        <a:solidFill>
          <a:schemeClr val="accent5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69" tIns="0" rIns="25206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Embrace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Create a culture that embraces diversity and inclusion.</a:t>
          </a:r>
        </a:p>
      </dsp:txBody>
      <dsp:txXfrm>
        <a:off x="2756243" y="1501143"/>
        <a:ext cx="2551881" cy="1837354"/>
      </dsp:txXfrm>
    </dsp:sp>
    <dsp:sp modelId="{F2AD71AE-FE66-452B-9EC3-F8CC283DDC4B}">
      <dsp:nvSpPr>
        <dsp:cNvPr id="0" name=""/>
        <dsp:cNvSpPr/>
      </dsp:nvSpPr>
      <dsp:spPr>
        <a:xfrm>
          <a:off x="2756243" y="276240"/>
          <a:ext cx="2551881" cy="122490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69" tIns="165100" rIns="252069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#2</a:t>
          </a:r>
        </a:p>
      </dsp:txBody>
      <dsp:txXfrm>
        <a:off x="2756243" y="276240"/>
        <a:ext cx="2551881" cy="1224902"/>
      </dsp:txXfrm>
    </dsp:sp>
    <dsp:sp modelId="{C9CE78FD-8C01-41E7-BDEF-1BD36A4F28C4}">
      <dsp:nvSpPr>
        <dsp:cNvPr id="0" name=""/>
        <dsp:cNvSpPr/>
      </dsp:nvSpPr>
      <dsp:spPr>
        <a:xfrm>
          <a:off x="5512274" y="276240"/>
          <a:ext cx="2551881" cy="3062257"/>
        </a:xfrm>
        <a:prstGeom prst="rect">
          <a:avLst/>
        </a:prstGeom>
        <a:solidFill>
          <a:schemeClr val="accent3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69" tIns="0" rIns="25206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Deliver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Deliver visible impacts on society at the local, regional, state, and national level.</a:t>
          </a:r>
        </a:p>
      </dsp:txBody>
      <dsp:txXfrm>
        <a:off x="5512274" y="1501143"/>
        <a:ext cx="2551881" cy="1837354"/>
      </dsp:txXfrm>
    </dsp:sp>
    <dsp:sp modelId="{3E460131-3E9A-49D1-99DF-7823145D5F28}">
      <dsp:nvSpPr>
        <dsp:cNvPr id="0" name=""/>
        <dsp:cNvSpPr/>
      </dsp:nvSpPr>
      <dsp:spPr>
        <a:xfrm>
          <a:off x="5512274" y="276240"/>
          <a:ext cx="2551881" cy="122490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69" tIns="165100" rIns="252069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#3</a:t>
          </a:r>
        </a:p>
      </dsp:txBody>
      <dsp:txXfrm>
        <a:off x="5512274" y="276240"/>
        <a:ext cx="2551881" cy="1224902"/>
      </dsp:txXfrm>
    </dsp:sp>
    <dsp:sp modelId="{3F060655-D09C-42DC-A93B-5B144A40AB36}">
      <dsp:nvSpPr>
        <dsp:cNvPr id="0" name=""/>
        <dsp:cNvSpPr/>
      </dsp:nvSpPr>
      <dsp:spPr>
        <a:xfrm>
          <a:off x="8268306" y="276240"/>
          <a:ext cx="2551881" cy="3062257"/>
        </a:xfrm>
        <a:prstGeom prst="rect">
          <a:avLst/>
        </a:prstGeom>
        <a:solidFill>
          <a:schemeClr val="accent4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69" tIns="0" rIns="25206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Support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Support opportunities that enhance faculty skills and capabilities. </a:t>
          </a:r>
        </a:p>
      </dsp:txBody>
      <dsp:txXfrm>
        <a:off x="8268306" y="1501143"/>
        <a:ext cx="2551881" cy="1837354"/>
      </dsp:txXfrm>
    </dsp:sp>
    <dsp:sp modelId="{FC687652-34A9-4B3A-AE5C-99E16FD5E18E}">
      <dsp:nvSpPr>
        <dsp:cNvPr id="0" name=""/>
        <dsp:cNvSpPr/>
      </dsp:nvSpPr>
      <dsp:spPr>
        <a:xfrm>
          <a:off x="8268306" y="276240"/>
          <a:ext cx="2551881" cy="122490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69" tIns="165100" rIns="252069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#4</a:t>
          </a:r>
        </a:p>
      </dsp:txBody>
      <dsp:txXfrm>
        <a:off x="8268306" y="276240"/>
        <a:ext cx="2551881" cy="1224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DE242-15F7-4181-9C0E-8ED91EE63006}">
      <dsp:nvSpPr>
        <dsp:cNvPr id="0" name=""/>
        <dsp:cNvSpPr/>
      </dsp:nvSpPr>
      <dsp:spPr>
        <a:xfrm>
          <a:off x="3431469" y="99363"/>
          <a:ext cx="1603891" cy="1603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#1 Prepare</a:t>
          </a:r>
        </a:p>
      </dsp:txBody>
      <dsp:txXfrm>
        <a:off x="3431469" y="99363"/>
        <a:ext cx="1603891" cy="1603891"/>
      </dsp:txXfrm>
    </dsp:sp>
    <dsp:sp modelId="{9C8FC732-AE45-4D16-9A50-0759BE11AE5A}">
      <dsp:nvSpPr>
        <dsp:cNvPr id="0" name=""/>
        <dsp:cNvSpPr/>
      </dsp:nvSpPr>
      <dsp:spPr>
        <a:xfrm>
          <a:off x="606163" y="-1718"/>
          <a:ext cx="4530279" cy="4530279"/>
        </a:xfrm>
        <a:prstGeom prst="circularArrow">
          <a:avLst>
            <a:gd name="adj1" fmla="val 6904"/>
            <a:gd name="adj2" fmla="val 465486"/>
            <a:gd name="adj3" fmla="val 548853"/>
            <a:gd name="adj4" fmla="val 2058566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5C8C7-3F1B-48B9-A01E-EF39C7C8015C}">
      <dsp:nvSpPr>
        <dsp:cNvPr id="0" name=""/>
        <dsp:cNvSpPr/>
      </dsp:nvSpPr>
      <dsp:spPr>
        <a:xfrm>
          <a:off x="3431469" y="2823587"/>
          <a:ext cx="1603891" cy="1603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#2 Embrace</a:t>
          </a:r>
        </a:p>
      </dsp:txBody>
      <dsp:txXfrm>
        <a:off x="3431469" y="2823587"/>
        <a:ext cx="1603891" cy="1603891"/>
      </dsp:txXfrm>
    </dsp:sp>
    <dsp:sp modelId="{02773966-AF41-407E-B872-6FAF6FFC67DF}">
      <dsp:nvSpPr>
        <dsp:cNvPr id="0" name=""/>
        <dsp:cNvSpPr/>
      </dsp:nvSpPr>
      <dsp:spPr>
        <a:xfrm>
          <a:off x="606163" y="-1718"/>
          <a:ext cx="4530279" cy="4530279"/>
        </a:xfrm>
        <a:prstGeom prst="circularArrow">
          <a:avLst>
            <a:gd name="adj1" fmla="val 6904"/>
            <a:gd name="adj2" fmla="val 465486"/>
            <a:gd name="adj3" fmla="val 5948853"/>
            <a:gd name="adj4" fmla="val 438566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86392-055A-44FB-A200-8FBD014A26A2}">
      <dsp:nvSpPr>
        <dsp:cNvPr id="0" name=""/>
        <dsp:cNvSpPr/>
      </dsp:nvSpPr>
      <dsp:spPr>
        <a:xfrm>
          <a:off x="707244" y="2823587"/>
          <a:ext cx="1603891" cy="1603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#3 Deliver</a:t>
          </a:r>
        </a:p>
      </dsp:txBody>
      <dsp:txXfrm>
        <a:off x="707244" y="2823587"/>
        <a:ext cx="1603891" cy="1603891"/>
      </dsp:txXfrm>
    </dsp:sp>
    <dsp:sp modelId="{E34C153E-C408-45D0-95C0-BD9D89B0E648}">
      <dsp:nvSpPr>
        <dsp:cNvPr id="0" name=""/>
        <dsp:cNvSpPr/>
      </dsp:nvSpPr>
      <dsp:spPr>
        <a:xfrm>
          <a:off x="606163" y="-1718"/>
          <a:ext cx="4530279" cy="4530279"/>
        </a:xfrm>
        <a:prstGeom prst="circularArrow">
          <a:avLst>
            <a:gd name="adj1" fmla="val 6904"/>
            <a:gd name="adj2" fmla="val 465486"/>
            <a:gd name="adj3" fmla="val 11348853"/>
            <a:gd name="adj4" fmla="val 978566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603BD-7F23-47CE-A7CA-433691906D92}">
      <dsp:nvSpPr>
        <dsp:cNvPr id="0" name=""/>
        <dsp:cNvSpPr/>
      </dsp:nvSpPr>
      <dsp:spPr>
        <a:xfrm>
          <a:off x="707244" y="99363"/>
          <a:ext cx="1603891" cy="1603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#4 Support</a:t>
          </a:r>
        </a:p>
      </dsp:txBody>
      <dsp:txXfrm>
        <a:off x="707244" y="99363"/>
        <a:ext cx="1603891" cy="1603891"/>
      </dsp:txXfrm>
    </dsp:sp>
    <dsp:sp modelId="{866CA677-402B-4803-A32E-D3935BCD59D1}">
      <dsp:nvSpPr>
        <dsp:cNvPr id="0" name=""/>
        <dsp:cNvSpPr/>
      </dsp:nvSpPr>
      <dsp:spPr>
        <a:xfrm>
          <a:off x="606163" y="-1718"/>
          <a:ext cx="4530279" cy="4530279"/>
        </a:xfrm>
        <a:prstGeom prst="circularArrow">
          <a:avLst>
            <a:gd name="adj1" fmla="val 6904"/>
            <a:gd name="adj2" fmla="val 465486"/>
            <a:gd name="adj3" fmla="val 16748853"/>
            <a:gd name="adj4" fmla="val 1518566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401472-F0D0-4877-90E9-6D1C0A9C06A8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4FA6B0-6D98-4045-9BDF-E1B267C14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1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FA6B0-6D98-4045-9BDF-E1B267C14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FA6B0-6D98-4045-9BDF-E1B267C143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FA6B0-6D98-4045-9BDF-E1B267C143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9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0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4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3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45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5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31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9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7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A66209-475B-42E6-9DE8-99C69D8B5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5" y="5994399"/>
            <a:ext cx="12192000" cy="860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41" y="6242299"/>
            <a:ext cx="1600200" cy="365125"/>
          </a:xfrm>
        </p:spPr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4712" y="6244335"/>
            <a:ext cx="723601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76" y="6168135"/>
            <a:ext cx="783023" cy="517526"/>
          </a:xfrm>
        </p:spPr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A75E844C-8434-4AE0-94D2-48D04E356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16" y="6062267"/>
            <a:ext cx="2282444" cy="725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2675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2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0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1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7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3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CDC0A2-5AD2-4EA9-8E26-607508E6A58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696BE5-685B-42DF-8C9D-917E263223D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D3BACA-A502-43E1-99E9-4302CA4363C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3175" y="5994399"/>
            <a:ext cx="12192000" cy="86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74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umni.usi.edu/s/1195/index.aspx?sid=1195&amp;gid=1&amp;pgid=156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17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19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21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23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25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9" name="Rectangle 27">
            <a:extLst>
              <a:ext uri="{FF2B5EF4-FFF2-40B4-BE49-F238E27FC236}">
                <a16:creationId xmlns:a16="http://schemas.microsoft.com/office/drawing/2014/main" id="{0BE1027C-ABCB-4C82-91A2-F67B9A5A6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37CB2319-50C5-4D7C-8DAB-9437AF66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Romain College </a:t>
            </a:r>
            <a:r>
              <a:rPr lang="en-US" sz="2800" dirty="0" err="1"/>
              <a:t>oF</a:t>
            </a:r>
            <a:r>
              <a:rPr lang="en-US" sz="2800" dirty="0"/>
              <a:t> Business IT Alliance</a:t>
            </a:r>
            <a:br>
              <a:rPr lang="en-US" sz="2800" dirty="0"/>
            </a:br>
            <a:r>
              <a:rPr lang="en-US" sz="2800" dirty="0"/>
              <a:t>spring 2021 Meeting</a:t>
            </a:r>
            <a:br>
              <a:rPr lang="en-US" sz="2600" dirty="0"/>
            </a:br>
            <a:r>
              <a:rPr lang="en-US" sz="1400" dirty="0"/>
              <a:t>Cathy Carey, Dean Romain College of Business</a:t>
            </a:r>
            <a:br>
              <a:rPr lang="en-US" sz="1400" dirty="0"/>
            </a:br>
            <a:r>
              <a:rPr lang="en-US" sz="1400" dirty="0"/>
              <a:t>University of Southern Indiana</a:t>
            </a:r>
          </a:p>
        </p:txBody>
      </p:sp>
      <p:grpSp>
        <p:nvGrpSpPr>
          <p:cNvPr id="90" name="Group 29">
            <a:extLst>
              <a:ext uri="{FF2B5EF4-FFF2-40B4-BE49-F238E27FC236}">
                <a16:creationId xmlns:a16="http://schemas.microsoft.com/office/drawing/2014/main" id="{0CC57C46-4659-4AF2-9180-2DEED214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FB52317-0F00-40C0-B1F2-33ED6D30D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68ACF9-4EF2-4251-9FAD-3F225BF74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E4A3ECD-6924-4912-B117-3C617B58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1DFE1F5-FA7A-403F-B9D9-0434E2BE2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2CF27E4-09D0-444E-B18D-F90487103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Snip Diagonal Corner Rectangle 12">
            <a:extLst>
              <a:ext uri="{FF2B5EF4-FFF2-40B4-BE49-F238E27FC236}">
                <a16:creationId xmlns:a16="http://schemas.microsoft.com/office/drawing/2014/main" id="{FDAF26D5-7469-49F5-902D-571FA58A7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BC594B-35A7-4C66-BC05-97C32A3FDE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76699" y="1810692"/>
            <a:ext cx="4515147" cy="1474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FE661A-5D19-42E2-8481-62EF74E33AC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28391" y="1662008"/>
            <a:ext cx="2709804" cy="1766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236" y="6040582"/>
            <a:ext cx="12192000" cy="817418"/>
          </a:xfrm>
          <a:prstGeom prst="rect">
            <a:avLst/>
          </a:prstGeom>
          <a:solidFill>
            <a:srgbClr val="CF1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76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0F3F-70F4-4F6D-846C-5CAF6C76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38044"/>
            <a:ext cx="8369477" cy="756355"/>
          </a:xfrm>
        </p:spPr>
        <p:txBody>
          <a:bodyPr/>
          <a:lstStyle/>
          <a:p>
            <a:r>
              <a:rPr lang="en-US" dirty="0"/>
              <a:t>Open Positions in the RCOB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65E33A-3577-4E69-B18C-570A57278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957311"/>
              </p:ext>
            </p:extLst>
          </p:nvPr>
        </p:nvGraphicFramePr>
        <p:xfrm>
          <a:off x="684212" y="685800"/>
          <a:ext cx="10107966" cy="4578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3983">
                  <a:extLst>
                    <a:ext uri="{9D8B030D-6E8A-4147-A177-3AD203B41FA5}">
                      <a16:colId xmlns:a16="http://schemas.microsoft.com/office/drawing/2014/main" val="2549365508"/>
                    </a:ext>
                  </a:extLst>
                </a:gridCol>
                <a:gridCol w="5053983">
                  <a:extLst>
                    <a:ext uri="{9D8B030D-6E8A-4147-A177-3AD203B41FA5}">
                      <a16:colId xmlns:a16="http://schemas.microsoft.com/office/drawing/2014/main" val="722630343"/>
                    </a:ext>
                  </a:extLst>
                </a:gridCol>
              </a:tblGrid>
              <a:tr h="4212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Accounting and Finance Department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Assistant/Associate Professor of Finance 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Professor of Accounting 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Instructor in Accounting 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Economics and Marketing Department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Professor of Economics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Professor of Marketing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Instructor of Marketing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Professor of Agricultural Business</a:t>
                      </a:r>
                    </a:p>
                    <a:p>
                      <a:pPr marL="800100" marR="0" lvl="1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 position)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and Information Sciences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Professor of Management (2) </a:t>
                      </a:r>
                    </a:p>
                    <a:p>
                      <a:pPr marL="800100" marR="0" lvl="1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 positions to meet MBA and BUAD demand)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Instructor of Management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Professor of Computer Information Systems (2) 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Dean’s Office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Administrative Assistant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371487"/>
                  </a:ext>
                </a:extLst>
              </a:tr>
              <a:tr h="3396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39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52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C5530E-85F5-4469-A5C9-54B113C11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526C7-1CA8-4921-B59B-5CA48F95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966" y="102650"/>
            <a:ext cx="3936801" cy="3532989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Romain college of Business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Vision and mission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sz="1600" b="1" i="1" dirty="0">
                <a:solidFill>
                  <a:srgbClr val="FFFFFF"/>
                </a:solidFill>
              </a:rPr>
              <a:t>Creating Value Through Impact</a:t>
            </a:r>
          </a:p>
        </p:txBody>
      </p:sp>
      <p:sp useBgFill="1">
        <p:nvSpPr>
          <p:cNvPr id="14" name="Snip Diagonal Corner Rectangle 21">
            <a:extLst>
              <a:ext uri="{FF2B5EF4-FFF2-40B4-BE49-F238E27FC236}">
                <a16:creationId xmlns:a16="http://schemas.microsoft.com/office/drawing/2014/main" id="{A9CEB52D-0D40-45E3-94F9-CDB2083A9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7EB202-DE79-4E39-BCF0-D9855DA1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F8FC51-F3B0-4D84-A367-A1470716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B3C3EDB-3DD5-4F8C-84C2-B598DB12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9DD3267-7A88-4810-94C1-0176A11D9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9F7E30E-9755-4BB4-B799-15752AE27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A0A74F5-C569-4A54-9AA8-8F85E9E7E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54B42DE-578B-4ABB-A828-D3F93EC0C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88156"/>
              </p:ext>
            </p:extLst>
          </p:nvPr>
        </p:nvGraphicFramePr>
        <p:xfrm>
          <a:off x="1098550" y="1096963"/>
          <a:ext cx="5643563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D0C90118-DFA3-4CBD-81C4-871CA7C95A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75" y="5997071"/>
            <a:ext cx="12192000" cy="860929"/>
          </a:xfrm>
          <a:prstGeom prst="rect">
            <a:avLst/>
          </a:prstGeom>
        </p:spPr>
      </p:pic>
      <p:pic>
        <p:nvPicPr>
          <p:cNvPr id="46" name="Picture 45" descr="Logo&#10;&#10;Description automatically generated with medium confidence">
            <a:extLst>
              <a:ext uri="{FF2B5EF4-FFF2-40B4-BE49-F238E27FC236}">
                <a16:creationId xmlns:a16="http://schemas.microsoft.com/office/drawing/2014/main" id="{375C8868-1D1D-477B-9452-8E5BC7A676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16" y="6062267"/>
            <a:ext cx="2282444" cy="725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2088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BBD06B-552C-4DF7-9E19-C5617573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6807D-A198-4E32-B29C-1606EA0E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86" y="5181599"/>
            <a:ext cx="8707922" cy="839821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Core values</a:t>
            </a:r>
          </a:p>
        </p:txBody>
      </p:sp>
      <p:sp useBgFill="1"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1D27B411-D85B-4FEE-8EF5-0726CC104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99" y="620722"/>
            <a:ext cx="9805929" cy="4418206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C33B52-966B-48AB-B150-0703D341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15605B8-360E-48F8-8236-1D79EF8EB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3977D2-0245-428A-8353-C7231D91E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420A79-B7F1-42B2-8A65-7F990211A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F944D0E-1FE0-47ED-9362-B7A1560D7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A66304-0B88-40BA-A57C-226AA50D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ACA19F-D78F-4693-97B6-B25988E411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852789"/>
              </p:ext>
            </p:extLst>
          </p:nvPr>
        </p:nvGraphicFramePr>
        <p:xfrm>
          <a:off x="903111" y="685800"/>
          <a:ext cx="9386006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7B48173E-E6AE-42FE-BA73-2CAF61761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75" y="6009246"/>
            <a:ext cx="12192000" cy="86092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medium confidence">
            <a:extLst>
              <a:ext uri="{FF2B5EF4-FFF2-40B4-BE49-F238E27FC236}">
                <a16:creationId xmlns:a16="http://schemas.microsoft.com/office/drawing/2014/main" id="{B428EDF1-A514-4667-9730-9E99BAE257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16" y="6077114"/>
            <a:ext cx="2282444" cy="725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34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D7E1-04F8-4D28-B5CC-8C0A24AC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Strategic Priorities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DA751F9-B807-4D33-80EF-C4ABF57D2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271906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90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150A-39CF-4AB6-A997-907BE16C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PEDS 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B7A582-6F03-4087-8A0A-1235C801F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778803"/>
              </p:ext>
            </p:extLst>
          </p:nvPr>
        </p:nvGraphicFramePr>
        <p:xfrm>
          <a:off x="5765182" y="304801"/>
          <a:ext cx="5742606" cy="452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group of people working in an office&#10;&#10;Description automatically generated with medium confidence">
            <a:extLst>
              <a:ext uri="{FF2B5EF4-FFF2-40B4-BE49-F238E27FC236}">
                <a16:creationId xmlns:a16="http://schemas.microsoft.com/office/drawing/2014/main" id="{47808CE1-C37E-46DF-B1CE-FA8DCDAB18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7" y="304801"/>
            <a:ext cx="3393721" cy="2262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A person and person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78E53D81-07BA-4B9A-8615-F9C1A1D9C0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14" y="2161822"/>
            <a:ext cx="3393721" cy="2258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80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F99BC-EC33-4532-A22C-464FAEAC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558800"/>
            <a:ext cx="10974388" cy="53086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Speakers</a:t>
            </a:r>
          </a:p>
          <a:p>
            <a:r>
              <a:rPr lang="en-US" sz="4000" dirty="0">
                <a:solidFill>
                  <a:schemeClr val="tx1"/>
                </a:solidFill>
              </a:rPr>
              <a:t>Senior Projects</a:t>
            </a:r>
          </a:p>
          <a:p>
            <a:r>
              <a:rPr lang="en-US" sz="4000" dirty="0">
                <a:solidFill>
                  <a:schemeClr val="tx1"/>
                </a:solidFill>
              </a:rPr>
              <a:t>Data for analysis</a:t>
            </a:r>
          </a:p>
          <a:p>
            <a:r>
              <a:rPr lang="en-US" sz="4000" dirty="0">
                <a:solidFill>
                  <a:schemeClr val="tx1"/>
                </a:solidFill>
              </a:rPr>
              <a:t>Student/Faculty Internships</a:t>
            </a:r>
          </a:p>
          <a:p>
            <a:r>
              <a:rPr lang="en-US" sz="4000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Screagles</a:t>
            </a:r>
            <a:r>
              <a:rPr lang="en-US" sz="4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Mentoring Program</a:t>
            </a:r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Funding f</a:t>
            </a:r>
          </a:p>
          <a:p>
            <a:pPr lvl="1"/>
            <a:r>
              <a:rPr lang="en-US" sz="3800" dirty="0">
                <a:solidFill>
                  <a:schemeClr val="tx1"/>
                </a:solidFill>
              </a:rPr>
              <a:t>student clubs and competitions, </a:t>
            </a:r>
          </a:p>
          <a:p>
            <a:pPr lvl="1"/>
            <a:r>
              <a:rPr lang="en-US" sz="3800" dirty="0">
                <a:solidFill>
                  <a:schemeClr val="tx1"/>
                </a:solidFill>
              </a:rPr>
              <a:t>faculty research, </a:t>
            </a:r>
          </a:p>
          <a:p>
            <a:pPr lvl="1"/>
            <a:r>
              <a:rPr lang="en-US" sz="3800" dirty="0">
                <a:solidFill>
                  <a:schemeClr val="tx1"/>
                </a:solidFill>
              </a:rPr>
              <a:t>travel to conferences, </a:t>
            </a:r>
          </a:p>
          <a:p>
            <a:pPr lvl="1"/>
            <a:r>
              <a:rPr lang="en-US" sz="3800" dirty="0">
                <a:solidFill>
                  <a:schemeClr val="tx1"/>
                </a:solidFill>
              </a:rPr>
              <a:t>software, etc.</a:t>
            </a:r>
            <a:endParaRPr lang="en-US" sz="3800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C1CF7C-13DE-4471-ADAC-79C6DD8C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0207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Ways to get Involved</a:t>
            </a:r>
          </a:p>
        </p:txBody>
      </p:sp>
    </p:spTree>
    <p:extLst>
      <p:ext uri="{BB962C8B-B14F-4D97-AF65-F5344CB8AC3E}">
        <p14:creationId xmlns:p14="http://schemas.microsoft.com/office/powerpoint/2010/main" val="32939935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Custom 2">
      <a:dk1>
        <a:sysClr val="windowText" lastClr="000000"/>
      </a:dk1>
      <a:lt1>
        <a:sysClr val="window" lastClr="FFFFFF"/>
      </a:lt1>
      <a:dk2>
        <a:srgbClr val="034A90"/>
      </a:dk2>
      <a:lt2>
        <a:srgbClr val="E7E6E6"/>
      </a:lt2>
      <a:accent1>
        <a:srgbClr val="FF0000"/>
      </a:accent1>
      <a:accent2>
        <a:srgbClr val="C00000"/>
      </a:accent2>
      <a:accent3>
        <a:srgbClr val="36AFCE"/>
      </a:accent3>
      <a:accent4>
        <a:srgbClr val="1D6FA9"/>
      </a:accent4>
      <a:accent5>
        <a:srgbClr val="002060"/>
      </a:accent5>
      <a:accent6>
        <a:srgbClr val="E7E6E6"/>
      </a:accent6>
      <a:hlink>
        <a:srgbClr val="0563C1"/>
      </a:hlink>
      <a:folHlink>
        <a:srgbClr val="1D6FA9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7856</TotalTime>
  <Words>279</Words>
  <Application>Microsoft Office PowerPoint</Application>
  <PresentationFormat>Widescreen</PresentationFormat>
  <Paragraphs>63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Wingdings</vt:lpstr>
      <vt:lpstr>Wingdings 3</vt:lpstr>
      <vt:lpstr>Slice</vt:lpstr>
      <vt:lpstr>Romain College oF Business IT Alliance spring 2021 Meeting Cathy Carey, Dean Romain College of Business University of Southern Indiana</vt:lpstr>
      <vt:lpstr>Open Positions in the RCOB</vt:lpstr>
      <vt:lpstr>Romain college of Business  Vision and mission Creating Value Through Impact</vt:lpstr>
      <vt:lpstr>Core values</vt:lpstr>
      <vt:lpstr>Strategic Priorities</vt:lpstr>
      <vt:lpstr>PEDS Plan</vt:lpstr>
      <vt:lpstr>Ways to get Involved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 college of business can thrive in the  current economic and educational environment</dc:title>
  <dc:creator>Carey, Cathy</dc:creator>
  <cp:lastModifiedBy>Simmons, Michelle A</cp:lastModifiedBy>
  <cp:revision>292</cp:revision>
  <cp:lastPrinted>2019-10-17T12:26:54Z</cp:lastPrinted>
  <dcterms:created xsi:type="dcterms:W3CDTF">2019-04-13T18:22:33Z</dcterms:created>
  <dcterms:modified xsi:type="dcterms:W3CDTF">2021-04-30T16:52:18Z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3932cc9-dea4-49e2-bfe2-7f42b17a9d2b_Enabled">
    <vt:lpwstr>True</vt:lpwstr>
  </property>
  <property fmtid="{D5CDD505-2E9C-101B-9397-08002B2CF9AE}" pid="3" name="MSIP_Label_93932cc9-dea4-49e2-bfe2-7f42b17a9d2b_SiteId">
    <vt:lpwstr>ae1d882c-786b-492c-9095-3d81d0a2f615</vt:lpwstr>
  </property>
  <property fmtid="{D5CDD505-2E9C-101B-9397-08002B2CF9AE}" pid="4" name="MSIP_Label_93932cc9-dea4-49e2-bfe2-7f42b17a9d2b_SetDate">
    <vt:lpwstr>2019-08-13T18:06:32.2464587Z</vt:lpwstr>
  </property>
  <property fmtid="{D5CDD505-2E9C-101B-9397-08002B2CF9AE}" pid="5" name="MSIP_Label_93932cc9-dea4-49e2-bfe2-7f42b17a9d2b_Name">
    <vt:lpwstr>USI Internal</vt:lpwstr>
  </property>
  <property fmtid="{D5CDD505-2E9C-101B-9397-08002B2CF9AE}" pid="6" name="MSIP_Label_93932cc9-dea4-49e2-bfe2-7f42b17a9d2b_ActionId">
    <vt:lpwstr>98c1e57b-33c7-4824-add8-4cb07cbe7160</vt:lpwstr>
  </property>
  <property fmtid="{D5CDD505-2E9C-101B-9397-08002B2CF9AE}" pid="7" name="MSIP_Label_93932cc9-dea4-49e2-bfe2-7f42b17a9d2b_Extended_MSFT_Method">
    <vt:lpwstr>Automatic</vt:lpwstr>
  </property>
  <property fmtid="{D5CDD505-2E9C-101B-9397-08002B2CF9AE}" pid="8" name="Sensitivity">
    <vt:lpwstr>USI Internal</vt:lpwstr>
  </property>
</Properties>
</file>