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B6FAAC-054A-4295-923E-DD032233DB50}" v="5" dt="2020-11-10T13:34:58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Scott" userId="e1ec7eba-fbd7-4e2f-96d5-b55278049732" providerId="ADAL" clId="{AAB6FAAC-054A-4295-923E-DD032233DB50}"/>
    <pc:docChg chg="custSel addSld modSld">
      <pc:chgData name="Anderson, Scott" userId="e1ec7eba-fbd7-4e2f-96d5-b55278049732" providerId="ADAL" clId="{AAB6FAAC-054A-4295-923E-DD032233DB50}" dt="2020-11-10T13:36:18.221" v="28" actId="113"/>
      <pc:docMkLst>
        <pc:docMk/>
      </pc:docMkLst>
      <pc:sldChg chg="modSp mod">
        <pc:chgData name="Anderson, Scott" userId="e1ec7eba-fbd7-4e2f-96d5-b55278049732" providerId="ADAL" clId="{AAB6FAAC-054A-4295-923E-DD032233DB50}" dt="2020-11-10T13:36:18.221" v="28" actId="113"/>
        <pc:sldMkLst>
          <pc:docMk/>
          <pc:sldMk cId="3586726396" sldId="256"/>
        </pc:sldMkLst>
        <pc:spChg chg="mod">
          <ac:chgData name="Anderson, Scott" userId="e1ec7eba-fbd7-4e2f-96d5-b55278049732" providerId="ADAL" clId="{AAB6FAAC-054A-4295-923E-DD032233DB50}" dt="2020-11-10T13:36:18.221" v="28" actId="113"/>
          <ac:spMkLst>
            <pc:docMk/>
            <pc:sldMk cId="3586726396" sldId="256"/>
            <ac:spMk id="2" creationId="{ED5A070B-95F3-429B-8695-9488131DA89C}"/>
          </ac:spMkLst>
        </pc:spChg>
        <pc:spChg chg="mod">
          <ac:chgData name="Anderson, Scott" userId="e1ec7eba-fbd7-4e2f-96d5-b55278049732" providerId="ADAL" clId="{AAB6FAAC-054A-4295-923E-DD032233DB50}" dt="2020-11-10T13:36:11.913" v="27" actId="1076"/>
          <ac:spMkLst>
            <pc:docMk/>
            <pc:sldMk cId="3586726396" sldId="256"/>
            <ac:spMk id="7" creationId="{DB101374-5D91-45C7-91BF-2EB0898C482F}"/>
          </ac:spMkLst>
        </pc:spChg>
      </pc:sldChg>
      <pc:sldChg chg="addSp delSp modSp add mod">
        <pc:chgData name="Anderson, Scott" userId="e1ec7eba-fbd7-4e2f-96d5-b55278049732" providerId="ADAL" clId="{AAB6FAAC-054A-4295-923E-DD032233DB50}" dt="2020-11-10T13:30:24.928" v="18" actId="1076"/>
        <pc:sldMkLst>
          <pc:docMk/>
          <pc:sldMk cId="2765839133" sldId="261"/>
        </pc:sldMkLst>
        <pc:picChg chg="add mod">
          <ac:chgData name="Anderson, Scott" userId="e1ec7eba-fbd7-4e2f-96d5-b55278049732" providerId="ADAL" clId="{AAB6FAAC-054A-4295-923E-DD032233DB50}" dt="2020-11-10T13:30:24.928" v="18" actId="1076"/>
          <ac:picMkLst>
            <pc:docMk/>
            <pc:sldMk cId="2765839133" sldId="261"/>
            <ac:picMk id="3" creationId="{368107E3-D826-47E5-8276-482FEFE6944F}"/>
          </ac:picMkLst>
        </pc:picChg>
        <pc:picChg chg="add mod">
          <ac:chgData name="Anderson, Scott" userId="e1ec7eba-fbd7-4e2f-96d5-b55278049732" providerId="ADAL" clId="{AAB6FAAC-054A-4295-923E-DD032233DB50}" dt="2020-11-10T13:30:10.351" v="14" actId="1076"/>
          <ac:picMkLst>
            <pc:docMk/>
            <pc:sldMk cId="2765839133" sldId="261"/>
            <ac:picMk id="4" creationId="{5906C6E6-0780-4463-A7F9-426A922041F1}"/>
          </ac:picMkLst>
        </pc:picChg>
        <pc:picChg chg="del">
          <ac:chgData name="Anderson, Scott" userId="e1ec7eba-fbd7-4e2f-96d5-b55278049732" providerId="ADAL" clId="{AAB6FAAC-054A-4295-923E-DD032233DB50}" dt="2020-11-10T13:28:54.521" v="5" actId="478"/>
          <ac:picMkLst>
            <pc:docMk/>
            <pc:sldMk cId="2765839133" sldId="261"/>
            <ac:picMk id="6" creationId="{D18F8B35-EAC5-4162-9E4D-6FD81AA83D2D}"/>
          </ac:picMkLst>
        </pc:picChg>
        <pc:picChg chg="del">
          <ac:chgData name="Anderson, Scott" userId="e1ec7eba-fbd7-4e2f-96d5-b55278049732" providerId="ADAL" clId="{AAB6FAAC-054A-4295-923E-DD032233DB50}" dt="2020-11-10T13:28:57.216" v="6" actId="478"/>
          <ac:picMkLst>
            <pc:docMk/>
            <pc:sldMk cId="2765839133" sldId="261"/>
            <ac:picMk id="8" creationId="{B2129549-F4DB-4E5D-A7FD-ED4B81BC0E95}"/>
          </ac:picMkLst>
        </pc:picChg>
      </pc:sldChg>
      <pc:sldChg chg="addSp delSp modSp add mod">
        <pc:chgData name="Anderson, Scott" userId="e1ec7eba-fbd7-4e2f-96d5-b55278049732" providerId="ADAL" clId="{AAB6FAAC-054A-4295-923E-DD032233DB50}" dt="2020-11-10T13:35:41.337" v="26" actId="1076"/>
        <pc:sldMkLst>
          <pc:docMk/>
          <pc:sldMk cId="2706176406" sldId="262"/>
        </pc:sldMkLst>
        <pc:picChg chg="del">
          <ac:chgData name="Anderson, Scott" userId="e1ec7eba-fbd7-4e2f-96d5-b55278049732" providerId="ADAL" clId="{AAB6FAAC-054A-4295-923E-DD032233DB50}" dt="2020-11-10T13:34:53.270" v="20" actId="478"/>
          <ac:picMkLst>
            <pc:docMk/>
            <pc:sldMk cId="2706176406" sldId="262"/>
            <ac:picMk id="3" creationId="{368107E3-D826-47E5-8276-482FEFE6944F}"/>
          </ac:picMkLst>
        </pc:picChg>
        <pc:picChg chg="del">
          <ac:chgData name="Anderson, Scott" userId="e1ec7eba-fbd7-4e2f-96d5-b55278049732" providerId="ADAL" clId="{AAB6FAAC-054A-4295-923E-DD032233DB50}" dt="2020-11-10T13:34:55.751" v="21" actId="478"/>
          <ac:picMkLst>
            <pc:docMk/>
            <pc:sldMk cId="2706176406" sldId="262"/>
            <ac:picMk id="4" creationId="{5906C6E6-0780-4463-A7F9-426A922041F1}"/>
          </ac:picMkLst>
        </pc:picChg>
        <pc:picChg chg="add mod">
          <ac:chgData name="Anderson, Scott" userId="e1ec7eba-fbd7-4e2f-96d5-b55278049732" providerId="ADAL" clId="{AAB6FAAC-054A-4295-923E-DD032233DB50}" dt="2020-11-10T13:35:41.337" v="26" actId="1076"/>
          <ac:picMkLst>
            <pc:docMk/>
            <pc:sldMk cId="2706176406" sldId="262"/>
            <ac:picMk id="6" creationId="{B512335E-CA7C-43A1-803B-A6CBB8C600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F251-E4D7-48AB-838B-3E3EFF10B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7E66B-220E-49CA-AC9B-B1C17F84B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3DA41-F754-4688-B492-ABF76C106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7C14F-F0DB-4501-82AC-404CB1C2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C25D5-9163-4756-9D69-CE93EB2C1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2B65D-7E8E-41DB-B72B-F76095C36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99097-E2A3-40C5-91DD-35DA38C73E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7521C-1395-4401-92DD-0CC5DBB68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D1798-FBD9-472D-AFC6-D6C2E3FD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24C18-47F7-4DAD-ADD6-6F9F758D2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B166DB-74FE-4B6B-A903-C172B3A7E6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0CA6A-9D13-418D-BDD4-61EFAD9F0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848F2-A2EF-4CEB-B8D5-34F47277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CDE3-355B-41BE-9469-AE796CD8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177DE-34E2-4761-80C6-D322C8169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2471-7D07-4887-AE84-1FFD55DB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55FB3-8F73-4B54-8B86-DF4C676BA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C7461-BAB1-4696-B244-75AFE5176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5CACA-BCFC-4569-ADB1-EDC46AEC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EDF4F-DD9B-47B3-8005-AAA5F7D5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62928-C647-40EF-9928-0E60D80FD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E96F00-CECC-417C-A6DE-142F128EE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BADC-2AF6-44E0-B576-94D9A5B4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E73D4-5310-46C3-AD50-171F6613B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4637-983B-4CBA-BBAC-CE03D5E6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0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127E-822F-4E35-9452-FE7BE916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3B9A1-3677-4776-B605-458A1241E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63724E-6AFB-49D5-90DB-3DE42648B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BC1A4-E6A7-4073-8EB8-29598D40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5DD66-6DFF-4BC7-B000-28D01DB49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E3E61-11FE-493C-B11F-22159DB1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59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6F08F-D0D5-47CA-9565-11DC2ED5F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E1F83D-C7D3-4AEE-AACB-97A3BCA0D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ACD04A-B9EA-4C1C-B49E-5BA027716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8314A4-F5EF-452B-9C37-D3E6622D5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75B42-2481-402F-B84C-13952AFB29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8CA832-B0CC-4D46-99A6-8D113668E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45683-868F-4478-8F33-D71A6A46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F28C1-93FA-4CA7-B349-651B7753D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78716-40C3-4015-B3A0-F08988FA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FC32C-7525-42B1-BBA5-CB755A513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75E855-B73E-4300-8ADB-8843B0EEB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690CE-85AE-40B3-AD27-23FB284BD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6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68A66-48B5-4C9B-B157-9604F8AA8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873893-093A-459C-A7B5-7D6431F0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EF7A1-67F5-4EAA-A09B-5CD96B4F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747CC-D3A2-4326-B183-4C8EF4E3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69D42-DC0E-4FED-A7A5-AF7F94E86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0101A-265B-4B8D-B23F-72079107A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C1E10-0E0D-4351-AF36-84F9A08B9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C1D9D-5A95-40E1-A44E-94378A83F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963B6-D740-43D6-B2BB-DA177153F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431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A4504-53A9-415E-8ECA-42BAA5FDD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48BFF-D45C-432E-999C-161937DDFC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005E9-D54C-419B-9CC5-C99429727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333B6-226A-4BEA-B250-0085B82CD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27596-3AE5-4C45-94D6-283F7FD8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12F59-5F78-406C-A695-EC5289235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9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D34F8-5114-4DDF-919F-98C8BC98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712272-C9CA-4E84-BAB6-C255D8FBF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D0F81-3863-4148-9610-E868940D2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12E18-14DC-4FC2-B53F-C927B3A3083A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66F64-3A8B-4E6D-A9AE-E490AB5B3F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54406-F20B-4ED5-9A50-4ECA99A4C1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ED89E-49E1-45FB-A68A-A218B5141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3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b="1" dirty="0"/>
              <a:t>2020 CS Summer Camps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81985-A568-4487-AF68-CB7BF1B8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68875"/>
            <a:ext cx="3168813" cy="13145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101374-5D91-45C7-91BF-2EB0898C482F}"/>
              </a:ext>
            </a:extLst>
          </p:cNvPr>
          <p:cNvSpPr txBox="1"/>
          <p:nvPr/>
        </p:nvSpPr>
        <p:spPr>
          <a:xfrm>
            <a:off x="1524000" y="2276773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Presented by Scott Anderson</a:t>
            </a:r>
          </a:p>
          <a:p>
            <a:pPr algn="ctr"/>
            <a:r>
              <a:rPr lang="en-US" sz="4800" dirty="0"/>
              <a:t>November 10, 2020</a:t>
            </a:r>
          </a:p>
        </p:txBody>
      </p:sp>
    </p:spTree>
    <p:extLst>
      <p:ext uri="{BB962C8B-B14F-4D97-AF65-F5344CB8AC3E}">
        <p14:creationId xmlns:p14="http://schemas.microsoft.com/office/powerpoint/2010/main" val="358672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101374-5D91-45C7-91BF-2EB0898C482F}"/>
              </a:ext>
            </a:extLst>
          </p:cNvPr>
          <p:cNvSpPr txBox="1"/>
          <p:nvPr/>
        </p:nvSpPr>
        <p:spPr>
          <a:xfrm>
            <a:off x="1162050" y="1426349"/>
            <a:ext cx="9144000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2020 Online CS Summer Camp Timeline</a:t>
            </a:r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January 17 – Started investigation of registration with Allison Grabert</a:t>
            </a:r>
          </a:p>
          <a:p>
            <a:pPr algn="ctr"/>
            <a:r>
              <a:rPr lang="en-US" sz="900" dirty="0"/>
              <a:t>January 17 – Began working with Cindy Miller on </a:t>
            </a:r>
            <a:r>
              <a:rPr lang="en-US" sz="900" dirty="0" err="1"/>
              <a:t>Touchnet</a:t>
            </a:r>
            <a:endParaRPr lang="en-US" sz="900" dirty="0"/>
          </a:p>
          <a:p>
            <a:pPr algn="ctr"/>
            <a:r>
              <a:rPr lang="en-US" sz="900" dirty="0"/>
              <a:t>February 26 – Verified Account and </a:t>
            </a:r>
            <a:r>
              <a:rPr lang="en-US" sz="900" dirty="0" err="1"/>
              <a:t>Touchnet</a:t>
            </a:r>
            <a:r>
              <a:rPr lang="en-US" sz="900" dirty="0"/>
              <a:t> with Cindy Miller</a:t>
            </a:r>
          </a:p>
          <a:p>
            <a:pPr algn="ctr"/>
            <a:r>
              <a:rPr lang="en-US" sz="900" dirty="0"/>
              <a:t>March 2 – Worked with Allison Grabert on getting registration with Qualtrics up</a:t>
            </a:r>
          </a:p>
          <a:p>
            <a:pPr algn="ctr"/>
            <a:r>
              <a:rPr lang="en-US" sz="900" dirty="0"/>
              <a:t>March 4 – Kat </a:t>
            </a:r>
            <a:r>
              <a:rPr lang="en-US" sz="900" dirty="0" err="1"/>
              <a:t>Draughton</a:t>
            </a:r>
            <a:r>
              <a:rPr lang="en-US" sz="900" dirty="0"/>
              <a:t> approves registration site</a:t>
            </a:r>
          </a:p>
          <a:p>
            <a:pPr algn="ctr"/>
            <a:r>
              <a:rPr lang="en-US" sz="900" dirty="0"/>
              <a:t>March 4 – On-campus registration up and going</a:t>
            </a:r>
          </a:p>
          <a:p>
            <a:pPr algn="ctr"/>
            <a:r>
              <a:rPr lang="en-US" sz="900" dirty="0"/>
              <a:t>March 4 – Darla Perigo adds newsletter article with link to registration</a:t>
            </a:r>
          </a:p>
          <a:p>
            <a:pPr algn="ctr"/>
            <a:r>
              <a:rPr lang="en-US" sz="900" dirty="0"/>
              <a:t>March 16 – Darla Perigo adds registration to rotator in RCOB webpage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April 1 – On-campus summer camps suspended, links to registration removed</a:t>
            </a:r>
          </a:p>
          <a:p>
            <a:pPr algn="ctr"/>
            <a:r>
              <a:rPr lang="en-US" sz="900" dirty="0"/>
              <a:t>April 16 – Dean Carey asks about possible virtual camps</a:t>
            </a:r>
          </a:p>
          <a:p>
            <a:pPr algn="ctr"/>
            <a:r>
              <a:rPr lang="en-US" sz="900" dirty="0"/>
              <a:t>April 20 – Meeting with Dawn </a:t>
            </a:r>
            <a:r>
              <a:rPr lang="en-US" sz="900" dirty="0" err="1"/>
              <a:t>Stoneking</a:t>
            </a:r>
            <a:r>
              <a:rPr lang="en-US" sz="900" dirty="0"/>
              <a:t> regarding Outreach and Engagement participation</a:t>
            </a:r>
          </a:p>
          <a:p>
            <a:pPr algn="ctr"/>
            <a:r>
              <a:rPr lang="en-US" sz="900" dirty="0">
                <a:solidFill>
                  <a:srgbClr val="FF0000"/>
                </a:solidFill>
              </a:rPr>
              <a:t>April 23 – Dean Carey gives go-ahead for online format</a:t>
            </a:r>
          </a:p>
          <a:p>
            <a:pPr algn="ctr"/>
            <a:r>
              <a:rPr lang="en-US" sz="900" dirty="0"/>
              <a:t>April 24 – Darla Perigo posts RCOB webpage announcement (reposts from on-campus format)</a:t>
            </a:r>
          </a:p>
          <a:p>
            <a:pPr algn="ctr"/>
            <a:r>
              <a:rPr lang="en-US" sz="900" dirty="0"/>
              <a:t>April 24 – Vic Chamness (EVSC) sends letter to all Science/STEM teachers in EVSC, Warrick, Posey and Gibson counties</a:t>
            </a:r>
          </a:p>
          <a:p>
            <a:pPr algn="ctr"/>
            <a:r>
              <a:rPr lang="en-US" sz="900" dirty="0"/>
              <a:t>April 26 – Vic Chamness adds camps to EVSC summer class list https://www.evscschools.com/summercamps</a:t>
            </a:r>
          </a:p>
          <a:p>
            <a:pPr algn="ctr"/>
            <a:r>
              <a:rPr lang="en-US" sz="900" dirty="0"/>
              <a:t>April 30 – Darla Perigo posts ad on RCOB Social Media </a:t>
            </a:r>
          </a:p>
          <a:p>
            <a:pPr algn="ctr"/>
            <a:r>
              <a:rPr lang="en-US" sz="900" dirty="0"/>
              <a:t>May 1 – Srishti Srivastava and Wendy Wooldridge commit to camp project</a:t>
            </a:r>
          </a:p>
          <a:p>
            <a:pPr algn="ctr"/>
            <a:r>
              <a:rPr lang="en-US" sz="900" dirty="0"/>
              <a:t>May 4 – Vic Chamness (EVSC) sends letter to all Science/STEM teachers in EVSC</a:t>
            </a:r>
          </a:p>
          <a:p>
            <a:pPr algn="ctr"/>
            <a:r>
              <a:rPr lang="en-US" sz="900" dirty="0"/>
              <a:t>May 15 - Allison </a:t>
            </a:r>
            <a:r>
              <a:rPr lang="en-US" sz="900" dirty="0" err="1"/>
              <a:t>Grabbert</a:t>
            </a:r>
            <a:r>
              <a:rPr lang="en-US" sz="900" dirty="0"/>
              <a:t> sends blast email to SWISTEM Resource Center email list and posts on Facebook Page</a:t>
            </a:r>
          </a:p>
          <a:p>
            <a:pPr algn="ctr"/>
            <a:r>
              <a:rPr lang="en-US" sz="900" dirty="0"/>
              <a:t>May 22 – </a:t>
            </a:r>
            <a:r>
              <a:rPr lang="en-US" sz="900" dirty="0" err="1"/>
              <a:t>IndianaComputes</a:t>
            </a:r>
            <a:r>
              <a:rPr lang="en-US" sz="900" dirty="0"/>
              <a:t>! content draft available for review</a:t>
            </a:r>
          </a:p>
          <a:p>
            <a:pPr algn="ctr"/>
            <a:r>
              <a:rPr lang="en-US" sz="900" dirty="0"/>
              <a:t>May 23 – </a:t>
            </a:r>
            <a:r>
              <a:rPr lang="en-US" sz="900" dirty="0" err="1"/>
              <a:t>MyUSI</a:t>
            </a:r>
            <a:r>
              <a:rPr lang="en-US" sz="900" dirty="0"/>
              <a:t> Events request submitted</a:t>
            </a:r>
          </a:p>
          <a:p>
            <a:pPr algn="ctr"/>
            <a:r>
              <a:rPr lang="en-US" sz="900" dirty="0"/>
              <a:t>June 1 – EVSC sent out last announcement</a:t>
            </a:r>
          </a:p>
          <a:p>
            <a:pPr algn="ctr"/>
            <a:r>
              <a:rPr lang="en-US" sz="900" dirty="0"/>
              <a:t>June 1 – Notified USI University Communications (not sure Calendar entry triggered them).</a:t>
            </a:r>
          </a:p>
          <a:p>
            <a:pPr algn="ctr"/>
            <a:r>
              <a:rPr lang="en-US" sz="900" dirty="0"/>
              <a:t>June 2 – Zoom training with Sara Jay</a:t>
            </a:r>
          </a:p>
          <a:p>
            <a:pPr algn="ctr"/>
            <a:r>
              <a:rPr lang="en-US" sz="900" dirty="0"/>
              <a:t>June 4 – Asked Walter Fisher to add names in </a:t>
            </a:r>
            <a:r>
              <a:rPr lang="en-US" sz="900" dirty="0" err="1"/>
              <a:t>BlackBoard</a:t>
            </a:r>
            <a:endParaRPr lang="en-US" sz="900" dirty="0"/>
          </a:p>
          <a:p>
            <a:pPr algn="ctr"/>
            <a:r>
              <a:rPr lang="en-US" sz="900" dirty="0"/>
              <a:t>June 4 – Ran test with Zoom hosting</a:t>
            </a:r>
          </a:p>
          <a:p>
            <a:pPr algn="ctr"/>
            <a:r>
              <a:rPr lang="en-US" sz="900" dirty="0"/>
              <a:t>June 4 – Sent out Zoom test email to middle school students and parents</a:t>
            </a:r>
          </a:p>
          <a:p>
            <a:pPr algn="ctr"/>
            <a:r>
              <a:rPr lang="en-US" sz="900" dirty="0"/>
              <a:t>June 5 – Had Zoom test with 3 middle-schoolers</a:t>
            </a:r>
          </a:p>
          <a:p>
            <a:pPr algn="ctr"/>
            <a:r>
              <a:rPr lang="en-US" sz="900" dirty="0"/>
              <a:t>June 5 – Ordered T-Shirts</a:t>
            </a:r>
          </a:p>
          <a:p>
            <a:pPr algn="ctr"/>
            <a:endParaRPr lang="en-US" sz="900" dirty="0"/>
          </a:p>
          <a:p>
            <a:pPr algn="ctr"/>
            <a:endParaRPr lang="en-US" sz="900" dirty="0"/>
          </a:p>
          <a:p>
            <a:pPr algn="ctr"/>
            <a:r>
              <a:rPr lang="en-US" sz="900" dirty="0"/>
              <a:t>June 8 – First day for middle school camp</a:t>
            </a:r>
          </a:p>
          <a:p>
            <a:pPr algn="ctr"/>
            <a:r>
              <a:rPr lang="en-US" sz="900" dirty="0"/>
              <a:t>June 15 – First day for high school camp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51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81985-A568-4487-AF68-CB7BF1B8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68875"/>
            <a:ext cx="3168813" cy="1314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8F8B35-EAC5-4162-9E4D-6FD81AA8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88063"/>
            <a:ext cx="3956647" cy="2225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129549-F4DB-4E5D-A7FD-ED4B81BC0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160" y="1781967"/>
            <a:ext cx="3968840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16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81985-A568-4487-AF68-CB7BF1B8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68875"/>
            <a:ext cx="3168813" cy="131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8107E3-D826-47E5-8276-482FEFE694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404" y="1685923"/>
            <a:ext cx="4499749" cy="25311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06C6E6-0780-4463-A7F9-426A92204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806" y="1685924"/>
            <a:ext cx="45212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39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381985-A568-4487-AF68-CB7BF1B84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68875"/>
            <a:ext cx="3168813" cy="1314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12335E-CA7C-43A1-803B-A6CBB8C60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67" y="1636712"/>
            <a:ext cx="5549865" cy="312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76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4B505-9636-4E86-982D-3D0BF6A29FD7}"/>
              </a:ext>
            </a:extLst>
          </p:cNvPr>
          <p:cNvSpPr txBox="1"/>
          <p:nvPr/>
        </p:nvSpPr>
        <p:spPr>
          <a:xfrm>
            <a:off x="1524000" y="1659165"/>
            <a:ext cx="10239375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Middle School Evaluation</a:t>
            </a:r>
          </a:p>
          <a:p>
            <a:endParaRPr lang="en-US" sz="1400" dirty="0"/>
          </a:p>
          <a:p>
            <a:r>
              <a:rPr lang="en-US" sz="1400" dirty="0"/>
              <a:t>Assessment (score/n)					Pre		Post</a:t>
            </a:r>
          </a:p>
          <a:p>
            <a:endParaRPr lang="en-US" sz="1400" dirty="0"/>
          </a:p>
          <a:p>
            <a:r>
              <a:rPr lang="en-US" sz="1400" dirty="0"/>
              <a:t>My level of experience programming is:</a:t>
            </a:r>
          </a:p>
          <a:p>
            <a:r>
              <a:rPr lang="en-US" sz="1400" dirty="0"/>
              <a:t>My new level of experience programming is:			17/6		25/6</a:t>
            </a:r>
          </a:p>
          <a:p>
            <a:endParaRPr lang="en-US" sz="1400" dirty="0"/>
          </a:p>
          <a:p>
            <a:r>
              <a:rPr lang="en-US" sz="1400" dirty="0"/>
              <a:t>My level of interest in learning to program is:</a:t>
            </a:r>
          </a:p>
          <a:p>
            <a:r>
              <a:rPr lang="en-US" sz="1400" dirty="0"/>
              <a:t>My new level of interest in learning to program is:			25/6		25/6</a:t>
            </a:r>
          </a:p>
          <a:p>
            <a:endParaRPr lang="en-US" sz="1400" dirty="0"/>
          </a:p>
          <a:p>
            <a:r>
              <a:rPr lang="en-US" sz="1400" dirty="0"/>
              <a:t>I expect this camp to help me in school:</a:t>
            </a:r>
          </a:p>
          <a:p>
            <a:r>
              <a:rPr lang="en-US" sz="1400" dirty="0"/>
              <a:t>I think this camp will help me in school:			18/6		16/6</a:t>
            </a:r>
          </a:p>
          <a:p>
            <a:endParaRPr lang="en-US" sz="1400" dirty="0"/>
          </a:p>
          <a:p>
            <a:r>
              <a:rPr lang="en-US" sz="1400" dirty="0"/>
              <a:t>I expect this camp to help me as a person:</a:t>
            </a:r>
          </a:p>
          <a:p>
            <a:r>
              <a:rPr lang="en-US" sz="1400" dirty="0"/>
              <a:t>I think this camp will help me as a person:			22/6		18/6</a:t>
            </a:r>
          </a:p>
          <a:p>
            <a:endParaRPr lang="en-US" sz="1400" dirty="0"/>
          </a:p>
          <a:p>
            <a:r>
              <a:rPr lang="en-US" sz="1400" dirty="0"/>
              <a:t>I am somewhat afraid of the work I might have in this camp:</a:t>
            </a:r>
          </a:p>
          <a:p>
            <a:r>
              <a:rPr lang="en-US" sz="1400" dirty="0"/>
              <a:t>I think this camp was hard:				9/6		16/6 (inverted)</a:t>
            </a:r>
          </a:p>
          <a:p>
            <a:endParaRPr lang="en-US" sz="1400" dirty="0"/>
          </a:p>
          <a:p>
            <a:r>
              <a:rPr lang="en-US" sz="1400" dirty="0"/>
              <a:t>I expect to have fun in this camp:</a:t>
            </a:r>
          </a:p>
          <a:p>
            <a:r>
              <a:rPr lang="en-US" sz="1400" dirty="0"/>
              <a:t>I had fun in this camp:					25/6		28/6</a:t>
            </a:r>
          </a:p>
          <a:p>
            <a:r>
              <a:rPr lang="en-US" sz="9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14871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070B-95F3-429B-8695-9488131DA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3687"/>
            <a:ext cx="9144000" cy="982662"/>
          </a:xfrm>
        </p:spPr>
        <p:txBody>
          <a:bodyPr/>
          <a:lstStyle/>
          <a:p>
            <a:r>
              <a:rPr lang="en-US" dirty="0"/>
              <a:t>2020 CS Summer Camps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4B505-9636-4E86-982D-3D0BF6A29FD7}"/>
              </a:ext>
            </a:extLst>
          </p:cNvPr>
          <p:cNvSpPr txBox="1"/>
          <p:nvPr/>
        </p:nvSpPr>
        <p:spPr>
          <a:xfrm>
            <a:off x="1524000" y="1659165"/>
            <a:ext cx="10239375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High School Evaluation</a:t>
            </a:r>
          </a:p>
          <a:p>
            <a:endParaRPr lang="en-US" sz="1400" dirty="0"/>
          </a:p>
          <a:p>
            <a:r>
              <a:rPr lang="en-US" sz="1400" dirty="0"/>
              <a:t>Assessment (score/n)					Pre		Post</a:t>
            </a:r>
          </a:p>
          <a:p>
            <a:endParaRPr lang="en-US" sz="1400" dirty="0"/>
          </a:p>
          <a:p>
            <a:r>
              <a:rPr lang="en-US" sz="1400" dirty="0"/>
              <a:t>My level of experience programming is:</a:t>
            </a:r>
          </a:p>
          <a:p>
            <a:r>
              <a:rPr lang="en-US" sz="1400" dirty="0"/>
              <a:t>My new level of experience programming is:			10/5		22/5</a:t>
            </a:r>
          </a:p>
          <a:p>
            <a:endParaRPr lang="en-US" sz="1400" dirty="0"/>
          </a:p>
          <a:p>
            <a:r>
              <a:rPr lang="en-US" sz="1400" dirty="0"/>
              <a:t>My level of interest in learning to program is:</a:t>
            </a:r>
          </a:p>
          <a:p>
            <a:r>
              <a:rPr lang="en-US" sz="1400" dirty="0"/>
              <a:t>My new level of interest in learning to program is:			22/5		22/5</a:t>
            </a:r>
          </a:p>
          <a:p>
            <a:endParaRPr lang="en-US" sz="1400" dirty="0"/>
          </a:p>
          <a:p>
            <a:r>
              <a:rPr lang="en-US" sz="1400" dirty="0"/>
              <a:t>I expect this camp to help me in school:</a:t>
            </a:r>
          </a:p>
          <a:p>
            <a:r>
              <a:rPr lang="en-US" sz="1400" dirty="0"/>
              <a:t>I think this camp will help me in school:			20/5		20/5</a:t>
            </a:r>
          </a:p>
          <a:p>
            <a:endParaRPr lang="en-US" sz="1400" dirty="0"/>
          </a:p>
          <a:p>
            <a:r>
              <a:rPr lang="en-US" sz="1400" dirty="0"/>
              <a:t>I expect this camp to help me as a person:</a:t>
            </a:r>
          </a:p>
          <a:p>
            <a:r>
              <a:rPr lang="en-US" sz="1400" dirty="0"/>
              <a:t>I think this camp will help me as a person:			17/5		18/5</a:t>
            </a:r>
          </a:p>
          <a:p>
            <a:endParaRPr lang="en-US" sz="1400" dirty="0"/>
          </a:p>
          <a:p>
            <a:r>
              <a:rPr lang="en-US" sz="1400" dirty="0"/>
              <a:t>I am somewhat afraid of the work I might have in this camp:</a:t>
            </a:r>
          </a:p>
          <a:p>
            <a:r>
              <a:rPr lang="en-US" sz="1400" dirty="0"/>
              <a:t>I think this camp was hard:				8/5		9/5 (inverted)</a:t>
            </a:r>
          </a:p>
          <a:p>
            <a:endParaRPr lang="en-US" sz="1400" dirty="0"/>
          </a:p>
          <a:p>
            <a:r>
              <a:rPr lang="en-US" sz="1400" dirty="0"/>
              <a:t>I expect to have fun in this camp:</a:t>
            </a:r>
          </a:p>
          <a:p>
            <a:r>
              <a:rPr lang="en-US" sz="1400" dirty="0"/>
              <a:t>I had fun in this camp:					20/5		24/5</a:t>
            </a:r>
          </a:p>
          <a:p>
            <a:r>
              <a:rPr lang="en-US" sz="1400" dirty="0"/>
              <a:t>		</a:t>
            </a:r>
          </a:p>
          <a:p>
            <a:endParaRPr lang="en-US" sz="1400" dirty="0"/>
          </a:p>
          <a:p>
            <a:r>
              <a:rPr lang="en-US" sz="9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722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771</Words>
  <Application>Microsoft Office PowerPoint</Application>
  <PresentationFormat>Widescreen</PresentationFormat>
  <Paragraphs>90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2020 CS Summer Camps</vt:lpstr>
      <vt:lpstr>2020 CS Summer Camps</vt:lpstr>
      <vt:lpstr>2020 CS Summer Camps</vt:lpstr>
      <vt:lpstr>2020 CS Summer Camps</vt:lpstr>
      <vt:lpstr>2020 CS Summer Camps</vt:lpstr>
      <vt:lpstr>2020 CS Summer Camps</vt:lpstr>
      <vt:lpstr>2020 CS Summer Camps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CS Summer Camps</dc:title>
  <dc:creator>Anderson, Scott</dc:creator>
  <cp:lastModifiedBy>Anderson, Scott</cp:lastModifiedBy>
  <cp:revision>3</cp:revision>
  <dcterms:created xsi:type="dcterms:W3CDTF">2020-11-05T19:22:25Z</dcterms:created>
  <dcterms:modified xsi:type="dcterms:W3CDTF">2020-11-10T13:36:22Z</dcterms:modified>
</cp:coreProperties>
</file>