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9"/>
  </p:normalViewPr>
  <p:slideViewPr>
    <p:cSldViewPr snapToGrid="0" snapToObjects="1">
      <p:cViewPr varScale="1">
        <p:scale>
          <a:sx n="67" d="100"/>
          <a:sy n="67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5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4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5599E99-B4A3-4840-8323-329429FAD7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C8F4122-6EEC-BF47-86BE-9F9EA6E2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E0B5-FFD8-7846-8F20-7FFAA06BF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2179026"/>
            <a:ext cx="9772650" cy="2499948"/>
          </a:xfrm>
        </p:spPr>
        <p:txBody>
          <a:bodyPr>
            <a:normAutofit/>
          </a:bodyPr>
          <a:lstStyle/>
          <a:p>
            <a:r>
              <a:rPr lang="en-US" dirty="0"/>
              <a:t>How  to set up a tutoring appointment</a:t>
            </a:r>
          </a:p>
        </p:txBody>
      </p:sp>
    </p:spTree>
    <p:extLst>
      <p:ext uri="{BB962C8B-B14F-4D97-AF65-F5344CB8AC3E}">
        <p14:creationId xmlns:p14="http://schemas.microsoft.com/office/powerpoint/2010/main" val="345333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A6DB9-4137-AD4C-95E2-2B5D9105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1. Go to your “myusi” and log in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DD28E2-A3F8-9B4A-B988-F991628AE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6777" y="567591"/>
            <a:ext cx="4562245" cy="5722818"/>
          </a:xfrm>
        </p:spPr>
      </p:pic>
    </p:spTree>
    <p:extLst>
      <p:ext uri="{BB962C8B-B14F-4D97-AF65-F5344CB8AC3E}">
        <p14:creationId xmlns:p14="http://schemas.microsoft.com/office/powerpoint/2010/main" val="305039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0BFC-952A-334B-A6D2-1AB6090C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2. Click the “</a:t>
            </a:r>
            <a:r>
              <a:rPr lang="en-US" sz="2100" dirty="0" err="1">
                <a:solidFill>
                  <a:srgbClr val="FFFFFF"/>
                </a:solidFill>
              </a:rPr>
              <a:t>Tutortrack</a:t>
            </a:r>
            <a:r>
              <a:rPr lang="en-US" sz="2100" dirty="0">
                <a:solidFill>
                  <a:srgbClr val="FFFFFF"/>
                </a:solidFill>
              </a:rPr>
              <a:t>” icon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1C1FCF-0CB8-3D4C-8FD7-D964608B9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1051" r="55942"/>
          <a:stretch/>
        </p:blipFill>
        <p:spPr>
          <a:xfrm>
            <a:off x="5511774" y="466232"/>
            <a:ext cx="4238625" cy="5502755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F00838F4-334C-5B44-86DF-D890C8628AA2}"/>
              </a:ext>
            </a:extLst>
          </p:cNvPr>
          <p:cNvSpPr/>
          <p:nvPr/>
        </p:nvSpPr>
        <p:spPr>
          <a:xfrm>
            <a:off x="5815013" y="2800350"/>
            <a:ext cx="714375" cy="628650"/>
          </a:xfrm>
          <a:prstGeom prst="donut">
            <a:avLst>
              <a:gd name="adj" fmla="val 6612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3443D17-E9FC-1B42-A6DC-0AB204CB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57" y="1828801"/>
            <a:ext cx="1682750" cy="1714500"/>
          </a:xfrm>
          <a:prstGeom prst="rect">
            <a:avLst/>
          </a:prstGeom>
        </p:spPr>
      </p:pic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F6ABE8B8-72E0-3243-B864-8B4C911E13F1}"/>
              </a:ext>
            </a:extLst>
          </p:cNvPr>
          <p:cNvCxnSpPr/>
          <p:nvPr/>
        </p:nvCxnSpPr>
        <p:spPr>
          <a:xfrm rot="16200000" flipH="1">
            <a:off x="10287000" y="3786187"/>
            <a:ext cx="1143000" cy="885825"/>
          </a:xfrm>
          <a:prstGeom prst="bentConnector3">
            <a:avLst>
              <a:gd name="adj1" fmla="val 25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216369-842E-5445-B310-069CA38A53F8}"/>
              </a:ext>
            </a:extLst>
          </p:cNvPr>
          <p:cNvSpPr txBox="1"/>
          <p:nvPr/>
        </p:nvSpPr>
        <p:spPr>
          <a:xfrm>
            <a:off x="10172818" y="4902184"/>
            <a:ext cx="192103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TUTORTRACK</a:t>
            </a:r>
          </a:p>
        </p:txBody>
      </p:sp>
    </p:spTree>
    <p:extLst>
      <p:ext uri="{BB962C8B-B14F-4D97-AF65-F5344CB8AC3E}">
        <p14:creationId xmlns:p14="http://schemas.microsoft.com/office/powerpoint/2010/main" val="344214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93B0E-A095-DC42-904A-DC41507F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3. click search Availability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434869-50B1-1D4B-AB98-CC1F778D9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532"/>
          <a:stretch/>
        </p:blipFill>
        <p:spPr>
          <a:xfrm>
            <a:off x="5232805" y="1600771"/>
            <a:ext cx="6119337" cy="34712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3CF6C4-4A87-0149-ACA5-A233CED830FC}"/>
              </a:ext>
            </a:extLst>
          </p:cNvPr>
          <p:cNvSpPr/>
          <p:nvPr/>
        </p:nvSpPr>
        <p:spPr>
          <a:xfrm>
            <a:off x="6200775" y="1600771"/>
            <a:ext cx="1271588" cy="213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562C9-09B8-6D49-96C6-930778969333}"/>
              </a:ext>
            </a:extLst>
          </p:cNvPr>
          <p:cNvSpPr/>
          <p:nvPr/>
        </p:nvSpPr>
        <p:spPr>
          <a:xfrm>
            <a:off x="5232805" y="2986088"/>
            <a:ext cx="1953808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BFF8641E-EF97-5D4E-8629-70C74311D39E}"/>
              </a:ext>
            </a:extLst>
          </p:cNvPr>
          <p:cNvSpPr/>
          <p:nvPr/>
        </p:nvSpPr>
        <p:spPr>
          <a:xfrm>
            <a:off x="5232804" y="2471739"/>
            <a:ext cx="1096558" cy="371474"/>
          </a:xfrm>
          <a:prstGeom prst="donut">
            <a:avLst>
              <a:gd name="adj" fmla="val 17308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C0970F-CE21-B844-9A37-9DABAEBD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00" b="17201"/>
          <a:stretch/>
        </p:blipFill>
        <p:spPr>
          <a:xfrm>
            <a:off x="5542757" y="5072062"/>
            <a:ext cx="4826034" cy="785813"/>
          </a:xfrm>
          <a:prstGeom prst="rect">
            <a:avLst/>
          </a:prstGeom>
        </p:spPr>
      </p:pic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7EF8786-2718-F44B-8693-9AA6E630A470}"/>
              </a:ext>
            </a:extLst>
          </p:cNvPr>
          <p:cNvCxnSpPr/>
          <p:nvPr/>
        </p:nvCxnSpPr>
        <p:spPr>
          <a:xfrm rot="16200000" flipH="1">
            <a:off x="5150248" y="3378597"/>
            <a:ext cx="1914525" cy="1129506"/>
          </a:xfrm>
          <a:prstGeom prst="bentConnector3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1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A5BD7-9972-9D4F-B4BE-845E13B2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4. Click “Please Select a CENTER” AND CHOOSE A CENTER FOR TUTORING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A76791-7945-5E4C-A22C-9B160A38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913" y="298450"/>
            <a:ext cx="4521200" cy="1689100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C69C51-733D-8F48-B395-EF044A52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8" y="2282031"/>
            <a:ext cx="3543300" cy="4140200"/>
          </a:xfrm>
          <a:prstGeom prst="rect">
            <a:avLst/>
          </a:prstGeom>
        </p:spPr>
      </p:pic>
      <p:sp>
        <p:nvSpPr>
          <p:cNvPr id="9" name="Donut 8">
            <a:extLst>
              <a:ext uri="{FF2B5EF4-FFF2-40B4-BE49-F238E27FC236}">
                <a16:creationId xmlns:a16="http://schemas.microsoft.com/office/drawing/2014/main" id="{FB81BB25-952D-E640-BDA7-721585730A1A}"/>
              </a:ext>
            </a:extLst>
          </p:cNvPr>
          <p:cNvSpPr/>
          <p:nvPr/>
        </p:nvSpPr>
        <p:spPr>
          <a:xfrm>
            <a:off x="5776913" y="4559125"/>
            <a:ext cx="3543300" cy="1484488"/>
          </a:xfrm>
          <a:prstGeom prst="donut">
            <a:avLst>
              <a:gd name="adj" fmla="val 56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4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71C01-508C-6045-979A-3AAD509C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5. Click section and choose A class that you need help with and then click search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859521-BBE1-4A47-93C3-BC9DB1AB0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003" y="715168"/>
            <a:ext cx="3613826" cy="5427663"/>
          </a:xfrm>
        </p:spPr>
      </p:pic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9B2E9A-6D51-974A-9122-A7F4C600FD53}"/>
              </a:ext>
            </a:extLst>
          </p:cNvPr>
          <p:cNvCxnSpPr>
            <a:cxnSpLocks/>
          </p:cNvCxnSpPr>
          <p:nvPr/>
        </p:nvCxnSpPr>
        <p:spPr>
          <a:xfrm>
            <a:off x="7527185" y="2115121"/>
            <a:ext cx="1316778" cy="12700"/>
          </a:xfrm>
          <a:prstGeom prst="curved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24DDFD-FEC9-4B46-B343-1AF9990E1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963" y="1586484"/>
            <a:ext cx="1686548" cy="1364837"/>
          </a:xfrm>
          <a:prstGeom prst="rect">
            <a:avLst/>
          </a:prstGeom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F37CF5A5-C550-4849-A673-EE6C43DCE7D3}"/>
              </a:ext>
            </a:extLst>
          </p:cNvPr>
          <p:cNvCxnSpPr/>
          <p:nvPr/>
        </p:nvCxnSpPr>
        <p:spPr>
          <a:xfrm>
            <a:off x="8372475" y="3557588"/>
            <a:ext cx="1314762" cy="785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45C2E2-03F5-BE4A-A8A7-5418016EFD01}"/>
              </a:ext>
            </a:extLst>
          </p:cNvPr>
          <p:cNvSpPr txBox="1"/>
          <p:nvPr/>
        </p:nvSpPr>
        <p:spPr>
          <a:xfrm>
            <a:off x="10001250" y="4071938"/>
            <a:ext cx="1557338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Used to select a time that works best for you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6312242-469B-1449-807A-7F4746000A7E}"/>
              </a:ext>
            </a:extLst>
          </p:cNvPr>
          <p:cNvCxnSpPr>
            <a:cxnSpLocks/>
          </p:cNvCxnSpPr>
          <p:nvPr/>
        </p:nvCxnSpPr>
        <p:spPr>
          <a:xfrm rot="5400000">
            <a:off x="3548633" y="3448821"/>
            <a:ext cx="2793582" cy="11251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47FA7F1-F17B-CB4E-BDDC-BAB2B8341FCF}"/>
              </a:ext>
            </a:extLst>
          </p:cNvPr>
          <p:cNvSpPr txBox="1"/>
          <p:nvPr/>
        </p:nvSpPr>
        <p:spPr>
          <a:xfrm>
            <a:off x="3488821" y="5502864"/>
            <a:ext cx="187573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Changes the time frame in which you want to have your tutoring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B5C80-07EE-8B4B-B6CD-F39E51160746}"/>
              </a:ext>
            </a:extLst>
          </p:cNvPr>
          <p:cNvCxnSpPr/>
          <p:nvPr/>
        </p:nvCxnSpPr>
        <p:spPr>
          <a:xfrm flipH="1" flipV="1">
            <a:off x="4600575" y="1028700"/>
            <a:ext cx="763978" cy="557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BC02B6-8F5F-4545-BB97-7E61A646B87A}"/>
              </a:ext>
            </a:extLst>
          </p:cNvPr>
          <p:cNvSpPr txBox="1"/>
          <p:nvPr/>
        </p:nvSpPr>
        <p:spPr>
          <a:xfrm>
            <a:off x="1206042" y="115003"/>
            <a:ext cx="3251083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Allows you to choose a specific tutor (for example if your professor recommends someone)</a:t>
            </a:r>
          </a:p>
        </p:txBody>
      </p:sp>
    </p:spTree>
    <p:extLst>
      <p:ext uri="{BB962C8B-B14F-4D97-AF65-F5344CB8AC3E}">
        <p14:creationId xmlns:p14="http://schemas.microsoft.com/office/powerpoint/2010/main" val="21863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9B690-639F-CC43-8FBE-E530CBE6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6. Choose from the many options by choosing a green time slot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49F34A-B40D-4D47-80CF-5F1C2A84F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888"/>
          <a:stretch/>
        </p:blipFill>
        <p:spPr>
          <a:xfrm>
            <a:off x="5232805" y="1443035"/>
            <a:ext cx="6583652" cy="4328541"/>
          </a:xfrm>
        </p:spPr>
      </p:pic>
    </p:spTree>
    <p:extLst>
      <p:ext uri="{BB962C8B-B14F-4D97-AF65-F5344CB8AC3E}">
        <p14:creationId xmlns:p14="http://schemas.microsoft.com/office/powerpoint/2010/main" val="409000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F13B-1D4F-2C4E-BC53-77E3881B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7. Insert the information needed and click save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556D6D-588C-BF41-A7CF-9DF7A189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805" y="1155291"/>
            <a:ext cx="6867745" cy="41725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905BA-FE2C-F848-AAF5-C7D5325A7FF1}"/>
              </a:ext>
            </a:extLst>
          </p:cNvPr>
          <p:cNvSpPr txBox="1"/>
          <p:nvPr/>
        </p:nvSpPr>
        <p:spPr>
          <a:xfrm>
            <a:off x="3387699" y="6298436"/>
            <a:ext cx="848677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 should receive an email with information after you sign up for an appointment.</a:t>
            </a:r>
          </a:p>
        </p:txBody>
      </p:sp>
    </p:spTree>
    <p:extLst>
      <p:ext uri="{BB962C8B-B14F-4D97-AF65-F5344CB8AC3E}">
        <p14:creationId xmlns:p14="http://schemas.microsoft.com/office/powerpoint/2010/main" val="13480541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1662EFB59BDF448BB6F32CAB18EAE0" ma:contentTypeVersion="13" ma:contentTypeDescription="Create a new document." ma:contentTypeScope="" ma:versionID="df1f7ea5c4bf31c2bd595de74bcbe3f9">
  <xsd:schema xmlns:xsd="http://www.w3.org/2001/XMLSchema" xmlns:xs="http://www.w3.org/2001/XMLSchema" xmlns:p="http://schemas.microsoft.com/office/2006/metadata/properties" xmlns:ns3="4c561b20-1ee3-4966-aae0-ba77d8396cf2" xmlns:ns4="3a6f27ed-0a19-4a80-aa61-d38fe6b54e72" targetNamespace="http://schemas.microsoft.com/office/2006/metadata/properties" ma:root="true" ma:fieldsID="c9eda6ba7694d17c3df85d9d673bda98" ns3:_="" ns4:_="">
    <xsd:import namespace="4c561b20-1ee3-4966-aae0-ba77d8396cf2"/>
    <xsd:import namespace="3a6f27ed-0a19-4a80-aa61-d38fe6b54e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61b20-1ee3-4966-aae0-ba77d8396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f27ed-0a19-4a80-aa61-d38fe6b54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67417-88EB-4211-BE39-444849FD7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61b20-1ee3-4966-aae0-ba77d8396cf2"/>
    <ds:schemaRef ds:uri="3a6f27ed-0a19-4a80-aa61-d38fe6b54e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F18555-81A5-4C1E-8431-73478FB05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EF82A-1B93-4935-86F9-572BAA82D4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How  to set up a tutoring appointment</vt:lpstr>
      <vt:lpstr>1. Go to your “myusi” and log in</vt:lpstr>
      <vt:lpstr>2. Click the “Tutortrack” icon</vt:lpstr>
      <vt:lpstr>3. click search Availability</vt:lpstr>
      <vt:lpstr>4. Click “Please Select a CENTER” AND CHOOSE A CENTER FOR TUTORING</vt:lpstr>
      <vt:lpstr>5. Click section and choose A class that you need help with and then click search</vt:lpstr>
      <vt:lpstr>6. Choose from the many options by choosing a green time slot </vt:lpstr>
      <vt:lpstr>7. Insert the information needed and click save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 to set up a tutoring appointment</dc:title>
  <dc:creator>Bush, Ellen E</dc:creator>
  <cp:lastModifiedBy>Odney, Deanna L</cp:lastModifiedBy>
  <cp:revision>3</cp:revision>
  <dcterms:created xsi:type="dcterms:W3CDTF">2020-09-02T16:38:29Z</dcterms:created>
  <dcterms:modified xsi:type="dcterms:W3CDTF">2020-09-02T19:54:27Z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932cc9-dea4-49e2-bfe2-7f42b17a9d2b_Enabled">
    <vt:lpwstr>true</vt:lpwstr>
  </property>
  <property fmtid="{D5CDD505-2E9C-101B-9397-08002B2CF9AE}" pid="3" name="MSIP_Label_93932cc9-dea4-49e2-bfe2-7f42b17a9d2b_SetDate">
    <vt:lpwstr>2020-09-02T19:53:57Z</vt:lpwstr>
  </property>
  <property fmtid="{D5CDD505-2E9C-101B-9397-08002B2CF9AE}" pid="4" name="MSIP_Label_93932cc9-dea4-49e2-bfe2-7f42b17a9d2b_Method">
    <vt:lpwstr>Standard</vt:lpwstr>
  </property>
  <property fmtid="{D5CDD505-2E9C-101B-9397-08002B2CF9AE}" pid="5" name="MSIP_Label_93932cc9-dea4-49e2-bfe2-7f42b17a9d2b_Name">
    <vt:lpwstr>USI Internal</vt:lpwstr>
  </property>
  <property fmtid="{D5CDD505-2E9C-101B-9397-08002B2CF9AE}" pid="6" name="MSIP_Label_93932cc9-dea4-49e2-bfe2-7f42b17a9d2b_SiteId">
    <vt:lpwstr>ae1d882c-786b-492c-9095-3d81d0a2f615</vt:lpwstr>
  </property>
  <property fmtid="{D5CDD505-2E9C-101B-9397-08002B2CF9AE}" pid="7" name="MSIP_Label_93932cc9-dea4-49e2-bfe2-7f42b17a9d2b_ActionId">
    <vt:lpwstr>fb10f487-abc1-452b-8861-0000c74d36a9</vt:lpwstr>
  </property>
  <property fmtid="{D5CDD505-2E9C-101B-9397-08002B2CF9AE}" pid="8" name="MSIP_Label_93932cc9-dea4-49e2-bfe2-7f42b17a9d2b_ContentBits">
    <vt:lpwstr>0</vt:lpwstr>
  </property>
  <property fmtid="{D5CDD505-2E9C-101B-9397-08002B2CF9AE}" pid="9" name="ContentTypeId">
    <vt:lpwstr>0x010100671662EFB59BDF448BB6F32CAB18EAE0</vt:lpwstr>
  </property>
</Properties>
</file>