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D55E1D-A4E7-024C-AA8C-1B4F4DAEB85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0" y="2628782"/>
            <a:ext cx="9144000" cy="1600438"/>
          </a:xfrm>
          <a:noFill/>
          <a:ln w="25400">
            <a:noFill/>
          </a:ln>
          <a:effectLst/>
        </p:spPr>
        <p:txBody>
          <a:bodyPr lIns="457200" tIns="457200" rIns="457200" bIns="457200" anchor="ctr">
            <a:spAutoFit/>
          </a:bodyPr>
          <a:lstStyle>
            <a:lvl1pPr algn="l">
              <a:defRPr sz="4400" b="1">
                <a:solidFill>
                  <a:srgbClr val="CB0D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4800600"/>
            <a:ext cx="8229600" cy="457200"/>
          </a:xfrm>
        </p:spPr>
        <p:txBody>
          <a:bodyPr anchor="t"/>
          <a:lstStyle>
            <a:lvl1pPr marL="0" indent="0" algn="l">
              <a:spcBef>
                <a:spcPts val="0"/>
              </a:spcBef>
              <a:buNone/>
              <a:defRPr cap="all" baseline="0">
                <a:solidFill>
                  <a:srgbClr val="70727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Presenter </a:t>
            </a:r>
            <a:r>
              <a:rPr lang="en-US" dirty="0" err="1" smtClean="0"/>
              <a:t>Name(S</a:t>
            </a:r>
            <a:r>
              <a:rPr lang="en-US" dirty="0" smtClean="0"/>
              <a:t>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55613" y="5257800"/>
            <a:ext cx="8229600" cy="228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add presenter organization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5540477"/>
            <a:ext cx="8229600" cy="2286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smtClean="0"/>
              <a:t>Click to add presentation event or location</a:t>
            </a:r>
          </a:p>
        </p:txBody>
      </p:sp>
    </p:spTree>
    <p:extLst>
      <p:ext uri="{BB962C8B-B14F-4D97-AF65-F5344CB8AC3E}">
        <p14:creationId xmlns:p14="http://schemas.microsoft.com/office/powerpoint/2010/main" val="423009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Color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629400" cy="384721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CB0D17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D55E1D-A4E7-024C-AA8C-1B4F4DAEB85B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452705"/>
          </a:xfrm>
        </p:spPr>
        <p:txBody>
          <a:bodyPr lIns="0" tIns="0" rIns="0" bIns="0">
            <a:spAutoFit/>
          </a:bodyPr>
          <a:lstStyle>
            <a:lvl1pPr marL="342900" indent="-342900">
              <a:buClr>
                <a:srgbClr val="CB0D17"/>
              </a:buClr>
              <a:buFont typeface="Wingdings" charset="2"/>
              <a:buChar char="Ø"/>
              <a:defRPr sz="2000">
                <a:solidFill>
                  <a:schemeClr val="tx1"/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CB0D17"/>
              </a:buClr>
              <a:buFont typeface="Wingdings" charset="2"/>
              <a:buChar char="Ø"/>
              <a:defRPr sz="1800">
                <a:solidFill>
                  <a:schemeClr val="tx1"/>
                </a:solidFill>
                <a:latin typeface="Arial"/>
                <a:cs typeface="Arial"/>
              </a:defRPr>
            </a:lvl2pPr>
            <a:lvl3pPr marL="1143000" indent="-228600">
              <a:buClr>
                <a:srgbClr val="CB0D17"/>
              </a:buClr>
              <a:buFont typeface="Wingdings" charset="2"/>
              <a:buChar char="Ø"/>
              <a:defRPr sz="1600">
                <a:solidFill>
                  <a:schemeClr val="tx1"/>
                </a:solidFill>
                <a:latin typeface="Arial"/>
                <a:cs typeface="Arial"/>
              </a:defRPr>
            </a:lvl3pPr>
            <a:lvl4pPr marL="1600200" indent="-228600">
              <a:buClr>
                <a:srgbClr val="CB0D17"/>
              </a:buClr>
              <a:buFont typeface="Wingdings" charset="2"/>
              <a:buChar char="Ø"/>
              <a:defRPr sz="1400">
                <a:solidFill>
                  <a:schemeClr val="tx1"/>
                </a:solidFill>
                <a:latin typeface="Arial"/>
                <a:cs typeface="Arial"/>
              </a:defRPr>
            </a:lvl4pPr>
            <a:lvl5pPr marL="2057400" indent="-228600">
              <a:buClr>
                <a:srgbClr val="CB0D17"/>
              </a:buClr>
              <a:buFont typeface="Wingdings" charset="2"/>
              <a:buChar char="Ø"/>
              <a:defRPr sz="1400">
                <a:solidFill>
                  <a:schemeClr val="tx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2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Color Background +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72184"/>
            <a:ext cx="3886200" cy="4343400"/>
          </a:xfrm>
        </p:spPr>
        <p:txBody>
          <a:bodyPr lIns="0" tIns="0" rIns="0" bIns="0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rgbClr val="000000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72184"/>
            <a:ext cx="3886200" cy="4343400"/>
          </a:xfrm>
        </p:spPr>
        <p:txBody>
          <a:bodyPr lIns="0" tIns="0" bIns="0">
            <a:spAutoFit/>
          </a:bodyPr>
          <a:lstStyle>
            <a:lvl1pPr>
              <a:defRPr sz="200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6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4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400">
                <a:solidFill>
                  <a:srgbClr val="000000"/>
                </a:solidFill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37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Color Background + 2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48386"/>
            <a:ext cx="3886200" cy="640080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4186"/>
            <a:ext cx="3886200" cy="3657600"/>
          </a:xfr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48386"/>
            <a:ext cx="3886200" cy="640080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34186"/>
            <a:ext cx="3886200" cy="3657600"/>
          </a:xfr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6704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Color Background +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548387"/>
            <a:ext cx="8229600" cy="3429000"/>
          </a:xfrm>
        </p:spPr>
        <p:txBody>
          <a:bodyPr lIns="0" tIns="0" rIns="0" bIns="0" anchor="ctr">
            <a:sp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05987"/>
            <a:ext cx="8229600" cy="685800"/>
          </a:xfrm>
        </p:spPr>
        <p:txBody>
          <a:bodyPr lIns="0" tIns="0" rIns="0" bIns="0">
            <a:spAutoFit/>
          </a:bodyPr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23251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Color Background +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372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225296"/>
            <a:ext cx="9144000" cy="56327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4320" y="201168"/>
            <a:ext cx="6629400" cy="86868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>
              <a:defRPr>
                <a:solidFill>
                  <a:srgbClr val="CB0D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0000"/>
            <a:ext cx="1169416" cy="371475"/>
          </a:xfrm>
          <a:prstGeom prst="rect">
            <a:avLst/>
          </a:prstGeom>
        </p:spPr>
        <p:txBody>
          <a:bodyPr lIns="0" tIns="0" bIns="0" anchor="ctr" anchorCtr="0"/>
          <a:lstStyle>
            <a:lvl1pPr algn="r">
              <a:defRPr sz="1400" b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defRPr>
            </a:lvl1pPr>
          </a:lstStyle>
          <a:p>
            <a:fld id="{84D55E1D-A4E7-024C-AA8C-1B4F4DAEB85B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274320" y="1600200"/>
            <a:ext cx="8595360" cy="1452705"/>
          </a:xfrm>
        </p:spPr>
        <p:txBody>
          <a:bodyPr lIns="0" tIns="0" rIns="0" bIns="0">
            <a:spAutoFit/>
          </a:bodyPr>
          <a:lstStyle>
            <a:lvl1pPr marL="342900" indent="-342900">
              <a:buClr>
                <a:srgbClr val="CB0D17"/>
              </a:buClr>
              <a:buSzPct val="100000"/>
              <a:buFont typeface="Wingdings" charset="2"/>
              <a:buChar char="Ø"/>
              <a:defRPr sz="2000">
                <a:latin typeface="Arial"/>
                <a:cs typeface="Arial"/>
              </a:defRPr>
            </a:lvl1pPr>
            <a:lvl2pPr marL="742950" indent="-285750">
              <a:buClr>
                <a:srgbClr val="CB0D17"/>
              </a:buClr>
              <a:buSzPct val="100000"/>
              <a:buFont typeface="Wingdings" charset="2"/>
              <a:buChar char="Ø"/>
              <a:defRPr sz="1800">
                <a:latin typeface="Arial"/>
                <a:cs typeface="Arial"/>
              </a:defRPr>
            </a:lvl2pPr>
            <a:lvl3pPr marL="1143000" indent="-228600">
              <a:buClr>
                <a:srgbClr val="CB0D17"/>
              </a:buClr>
              <a:buSzPct val="100000"/>
              <a:buFont typeface="Wingdings" charset="2"/>
              <a:buChar char="Ø"/>
              <a:defRPr sz="1600">
                <a:latin typeface="Arial"/>
                <a:cs typeface="Arial"/>
              </a:defRPr>
            </a:lvl3pPr>
            <a:lvl4pPr marL="1600200" indent="-228600">
              <a:buClr>
                <a:srgbClr val="CB0D17"/>
              </a:buClr>
              <a:buSzPct val="100000"/>
              <a:buFont typeface="Wingdings" charset="2"/>
              <a:buChar char="Ø"/>
              <a:defRPr sz="1400">
                <a:latin typeface="Arial"/>
                <a:cs typeface="Arial"/>
              </a:defRPr>
            </a:lvl4pPr>
            <a:lvl5pPr marL="2057400" indent="-228600">
              <a:buClr>
                <a:srgbClr val="CB0D17"/>
              </a:buClr>
              <a:buSzPct val="100000"/>
              <a:buFont typeface="Wingdings" charset="2"/>
              <a:buChar char="Ø"/>
              <a:defRPr sz="1400">
                <a:latin typeface="Arial"/>
                <a:cs typeface="Arial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9" name="Picture 8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490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CB0D17"/>
              </a:buClr>
              <a:buFont typeface="Wingdings" charset="2"/>
              <a:buChar char="Ø"/>
              <a:defRPr/>
            </a:lvl1pPr>
            <a:lvl2pPr marL="742950" indent="-285750">
              <a:buClr>
                <a:srgbClr val="CB0D17"/>
              </a:buClr>
              <a:buFont typeface="Wingdings" charset="2"/>
              <a:buChar char="Ø"/>
              <a:defRPr/>
            </a:lvl2pPr>
            <a:lvl3pPr marL="1143000" indent="-228600">
              <a:buClr>
                <a:srgbClr val="CB0D17"/>
              </a:buClr>
              <a:buFont typeface="Wingdings" charset="2"/>
              <a:buChar char="Ø"/>
              <a:defRPr/>
            </a:lvl3pPr>
            <a:lvl4pPr marL="1600200" indent="-228600">
              <a:buClr>
                <a:srgbClr val="CB0D17"/>
              </a:buClr>
              <a:buFont typeface="Wingdings" charset="2"/>
              <a:buChar char="Ø"/>
              <a:defRPr/>
            </a:lvl4pPr>
            <a:lvl5pPr marL="2057400" indent="-228600">
              <a:buClr>
                <a:srgbClr val="CB0D17"/>
              </a:buClr>
              <a:buFont typeface="Wingdings" charset="2"/>
              <a:buChar char="Ø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2966" y="6282267"/>
            <a:ext cx="2057400" cy="381000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4E0C985-A7A9-5D48-A54B-51AC4085A9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384721"/>
          </a:xfrm>
        </p:spPr>
        <p:txBody>
          <a:bodyPr/>
          <a:lstStyle>
            <a:lvl1pPr>
              <a:defRPr>
                <a:solidFill>
                  <a:srgbClr val="CB0D17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56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668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fld id="{F113FB7A-882B-9241-8FCB-5A363224B4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079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Principles of Operating Systems - Lecture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66800" y="6324600"/>
            <a:ext cx="2057400" cy="381000"/>
          </a:xfrm>
          <a:prstGeom prst="rect">
            <a:avLst/>
          </a:prstGeom>
        </p:spPr>
        <p:txBody>
          <a:bodyPr/>
          <a:lstStyle/>
          <a:p>
            <a:fld id="{11153E70-B263-8647-9ACD-7C0BDCAAF7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1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 sz="43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47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Line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987552"/>
            <a:ext cx="9144000" cy="587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384721"/>
          </a:xfrm>
        </p:spPr>
        <p:txBody>
          <a:bodyPr lIns="0" tIns="0" rIns="0" bIns="0" anchor="t" anchorCtr="0">
            <a:spAutoFit/>
          </a:bodyPr>
          <a:lstStyle>
            <a:lvl1pPr algn="l">
              <a:defRPr sz="2500" b="1">
                <a:solidFill>
                  <a:srgbClr val="CB0D17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371598"/>
            <a:ext cx="8229600" cy="1452705"/>
          </a:xfrm>
        </p:spPr>
        <p:txBody>
          <a:bodyPr lIns="0" tIns="0" rIns="0" bIns="0">
            <a:spAutoFit/>
          </a:bodyPr>
          <a:lstStyle>
            <a:lvl1pPr marL="342900" indent="-342900">
              <a:buClr>
                <a:srgbClr val="CB0D17"/>
              </a:buClr>
              <a:buFont typeface="Wingdings" charset="2"/>
              <a:buChar char="Ø"/>
              <a:defRPr sz="2000">
                <a:latin typeface="Arial"/>
                <a:cs typeface="Arial"/>
              </a:defRPr>
            </a:lvl1pPr>
            <a:lvl2pPr marL="742950" indent="-285750">
              <a:buClr>
                <a:srgbClr val="CB0D17"/>
              </a:buClr>
              <a:buFont typeface="Wingdings" charset="2"/>
              <a:buChar char="Ø"/>
              <a:defRPr sz="1800">
                <a:latin typeface="Arial"/>
                <a:cs typeface="Arial"/>
              </a:defRPr>
            </a:lvl2pPr>
            <a:lvl3pPr marL="1143000" indent="-228600">
              <a:buClr>
                <a:srgbClr val="CB0D17"/>
              </a:buClr>
              <a:buFont typeface="Wingdings" charset="2"/>
              <a:buChar char="Ø"/>
              <a:defRPr sz="1600">
                <a:latin typeface="Arial"/>
                <a:cs typeface="Arial"/>
              </a:defRPr>
            </a:lvl3pPr>
            <a:lvl4pPr marL="1600200" indent="-228600">
              <a:buClr>
                <a:srgbClr val="CB0D17"/>
              </a:buClr>
              <a:buFont typeface="Wingdings" charset="2"/>
              <a:buChar char="Ø"/>
              <a:defRPr sz="1400">
                <a:latin typeface="Arial"/>
                <a:cs typeface="Arial"/>
              </a:defRPr>
            </a:lvl4pPr>
            <a:lvl5pPr marL="2057400" indent="-228600">
              <a:buClr>
                <a:srgbClr val="CB0D17"/>
              </a:buClr>
              <a:buFont typeface="Wingdings" charset="2"/>
              <a:buChar char="Ø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D55E1D-A4E7-024C-AA8C-1B4F4DAEB85B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9" name="Picture 8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33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-Line Title +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87552"/>
            <a:ext cx="9144000" cy="587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6629400" cy="6217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57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62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-Line Title + 2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987552"/>
            <a:ext cx="9144000" cy="587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6"/>
            <a:ext cx="6629400" cy="6217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57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56593"/>
            <a:ext cx="990601" cy="701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478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Line Title +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987552"/>
            <a:ext cx="9144000" cy="5870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6615"/>
            <a:ext cx="6629400" cy="6217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57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371600"/>
            <a:ext cx="8229600" cy="3886200"/>
          </a:xfrm>
        </p:spPr>
        <p:txBody>
          <a:bodyPr lIns="0" tIns="0" rIns="0" bIns="0" anchor="ctr">
            <a:spAutoFit/>
          </a:bodyPr>
          <a:lstStyle>
            <a:lvl1pPr marL="0" indent="0" algn="ctr">
              <a:buNone/>
              <a:defRPr sz="1800" i="1"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486400"/>
            <a:ext cx="8229600" cy="685800"/>
          </a:xfrm>
        </p:spPr>
        <p:txBody>
          <a:bodyPr lIns="0" tIns="0" rIns="0" bIns="0">
            <a:spAutoFit/>
          </a:bodyPr>
          <a:lstStyle>
            <a:lvl1pPr marL="0" indent="0">
              <a:buNone/>
              <a:defRPr sz="14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36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56615"/>
            <a:ext cx="6629400" cy="62179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575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19800"/>
            <a:ext cx="1183795" cy="83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11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ne 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7277"/>
            <a:ext cx="6629400" cy="384721"/>
          </a:xfrm>
        </p:spPr>
        <p:txBody>
          <a:bodyPr lIns="0" tIns="0" rIns="0" bIns="0" anchor="t" anchorCtr="0">
            <a:spAutoFit/>
          </a:bodyPr>
          <a:lstStyle>
            <a:lvl1pPr algn="l">
              <a:defRPr sz="2500" b="1">
                <a:solidFill>
                  <a:srgbClr val="CB0D17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1452705"/>
          </a:xfrm>
        </p:spPr>
        <p:txBody>
          <a:bodyPr lIns="0" tIns="0" rIns="0" bIns="0">
            <a:spAutoFit/>
          </a:bodyPr>
          <a:lstStyle>
            <a:lvl1pPr marL="342900" indent="-342900">
              <a:buClr>
                <a:srgbClr val="CB0D17"/>
              </a:buClr>
              <a:buFont typeface="Wingdings" charset="2"/>
              <a:buChar char="Ø"/>
              <a:defRPr sz="2000">
                <a:latin typeface="Arial"/>
                <a:cs typeface="Arial"/>
              </a:defRPr>
            </a:lvl1pPr>
            <a:lvl2pPr marL="742950" indent="-285750">
              <a:buClr>
                <a:srgbClr val="CB0D17"/>
              </a:buClr>
              <a:buFont typeface="Wingdings" charset="2"/>
              <a:buChar char="Ø"/>
              <a:defRPr sz="1800">
                <a:latin typeface="Arial"/>
                <a:cs typeface="Arial"/>
              </a:defRPr>
            </a:lvl2pPr>
            <a:lvl3pPr marL="1143000" indent="-228600">
              <a:buClr>
                <a:srgbClr val="CB0D17"/>
              </a:buClr>
              <a:buFont typeface="Wingdings" charset="2"/>
              <a:buChar char="Ø"/>
              <a:defRPr sz="1600">
                <a:latin typeface="Arial"/>
                <a:cs typeface="Arial"/>
              </a:defRPr>
            </a:lvl3pPr>
            <a:lvl4pPr marL="1600200" indent="-228600">
              <a:buClr>
                <a:srgbClr val="CB0D17"/>
              </a:buClr>
              <a:buFont typeface="Wingdings" charset="2"/>
              <a:buChar char="Ø"/>
              <a:defRPr sz="1400">
                <a:latin typeface="Arial"/>
                <a:cs typeface="Arial"/>
              </a:defRPr>
            </a:lvl4pPr>
            <a:lvl5pPr marL="2057400" indent="-228600">
              <a:buClr>
                <a:srgbClr val="CB0D17"/>
              </a:buClr>
              <a:buFont typeface="Wingdings" charset="2"/>
              <a:buChar char="Ø"/>
              <a:defRPr sz="14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4D55E1D-A4E7-024C-AA8C-1B4F4DAEB85B}" type="slidenum">
              <a:rPr lang="en-US" smtClean="0">
                <a:solidFill>
                  <a:prstClr val="black">
                    <a:lumMod val="75000"/>
                    <a:lumOff val="2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11" name="Picture 10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5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ne Title + 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799"/>
            <a:ext cx="3886200" cy="4343400"/>
          </a:xfr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828799"/>
            <a:ext cx="3886200" cy="4343400"/>
          </a:xfrm>
        </p:spPr>
        <p:txBody>
          <a:bodyPr lIns="0" t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10547"/>
            <a:ext cx="914401" cy="647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Line Title + 2-Column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371600"/>
            <a:ext cx="9144000" cy="5486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1005840"/>
          </a:xfrm>
        </p:spPr>
        <p:txBody>
          <a:bodyPr lIns="0" tIns="0" rIns="0" bIns="0" anchor="t">
            <a:spAutoFit/>
          </a:bodyPr>
          <a:lstStyle>
            <a:lvl1pPr algn="l">
              <a:defRPr sz="2500" b="1">
                <a:solidFill>
                  <a:srgbClr val="D57500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Operating Systems Concepts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D55E1D-A4E7-024C-AA8C-1B4F4DAEB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3886200" cy="640080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14599"/>
            <a:ext cx="3886200" cy="3657600"/>
          </a:xfr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828799"/>
            <a:ext cx="3886200" cy="640080"/>
          </a:xfrm>
        </p:spPr>
        <p:txBody>
          <a:bodyPr lIns="0" tIns="0" rIns="0" bIns="0" anchor="t">
            <a:spAutoFit/>
          </a:bodyPr>
          <a:lstStyle>
            <a:lvl1pPr marL="0" indent="0">
              <a:buNone/>
              <a:defRPr sz="2000" b="1">
                <a:latin typeface="Arial"/>
                <a:cs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514599"/>
            <a:ext cx="3886200" cy="3657600"/>
          </a:xfrm>
        </p:spPr>
        <p:txBody>
          <a:bodyPr lIns="0" tIns="0" rIns="0" bIns="0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 sz="1600">
                <a:latin typeface="Arial"/>
                <a:cs typeface="Arial"/>
              </a:defRPr>
            </a:lvl3pPr>
            <a:lvl4pPr>
              <a:defRPr sz="1400">
                <a:latin typeface="Arial"/>
                <a:cs typeface="Arial"/>
              </a:defRPr>
            </a:lvl4pPr>
            <a:lvl5pPr>
              <a:defRPr sz="1400">
                <a:latin typeface="Arial"/>
                <a:cs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USI-Logo-new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48400"/>
            <a:ext cx="860941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7200" y="356613"/>
            <a:ext cx="6629400" cy="621792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3434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rgbClr val="707276"/>
                </a:solidFill>
                <a:latin typeface="Arial"/>
                <a:cs typeface="Arial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smtClean="0">
                <a:ea typeface="MS PGothic" charset="0"/>
              </a:rPr>
              <a:t>Operating Systems Concepts</a:t>
            </a:r>
            <a:endParaRPr lang="en-US" dirty="0">
              <a:ea typeface="MS PGothic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  <a:ln>
            <a:solidFill>
              <a:srgbClr val="E6020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>
            <a:solidFill>
              <a:srgbClr val="0000A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USI-Logo-new.jpg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019800"/>
            <a:ext cx="1183795" cy="838199"/>
          </a:xfrm>
          <a:prstGeom prst="rect">
            <a:avLst/>
          </a:prstGeom>
        </p:spPr>
      </p:pic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707276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4D55E1D-A4E7-024C-AA8C-1B4F4DAEB85B}" type="slidenum">
              <a:rPr lang="en-US" smtClean="0">
                <a:latin typeface="Verdana" charset="0"/>
                <a:ea typeface="MS PGothic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Verdana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16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457200" rtl="0" eaLnBrk="1" latinLnBrk="0" hangingPunct="1">
        <a:spcBef>
          <a:spcPct val="0"/>
        </a:spcBef>
        <a:buNone/>
        <a:defRPr sz="2500" b="1" kern="1200">
          <a:solidFill>
            <a:srgbClr val="D575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22"/>
        </a:buBlip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23"/>
        </a:buBlip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4"/>
        </a:buBlip>
        <a:defRPr sz="16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5"/>
        </a:buBlip>
        <a:defRPr sz="14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SzPct val="100000"/>
        <a:buFontTx/>
        <a:buBlip>
          <a:blip r:embed="rId22"/>
        </a:buBlip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1" y="949489"/>
            <a:ext cx="9120909" cy="4708981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200" dirty="0" smtClean="0">
                <a:solidFill>
                  <a:schemeClr val="tx1"/>
                </a:solidFill>
              </a:rPr>
              <a:t>CS215: Discrete Mathematics </a:t>
            </a:r>
            <a:r>
              <a:rPr lang="en-US" sz="2200" dirty="0" smtClean="0">
                <a:solidFill>
                  <a:srgbClr val="FF0000"/>
                </a:solidFill>
              </a:rPr>
              <a:t>(Logic)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CS311: Analysis of Algorithms </a:t>
            </a:r>
            <a:r>
              <a:rPr lang="en-US" sz="2200" dirty="0" smtClean="0">
                <a:solidFill>
                  <a:srgbClr val="FF0000"/>
                </a:solidFill>
              </a:rPr>
              <a:t>(Analysis)</a:t>
            </a:r>
            <a:r>
              <a:rPr lang="en-US" sz="2200" dirty="0" smtClean="0">
                <a:solidFill>
                  <a:schemeClr val="tx1"/>
                </a:solidFill>
              </a:rPr>
              <a:t/>
            </a:r>
            <a:br>
              <a:rPr lang="en-US" sz="2200" dirty="0" smtClean="0">
                <a:solidFill>
                  <a:schemeClr val="tx1"/>
                </a:solidFill>
              </a:rPr>
            </a:br>
            <a:r>
              <a:rPr lang="en-US" sz="2200" dirty="0">
                <a:solidFill>
                  <a:schemeClr val="tx1"/>
                </a:solidFill>
              </a:rPr>
              <a:t/>
            </a:r>
            <a:br>
              <a:rPr lang="en-US" sz="2200" dirty="0">
                <a:solidFill>
                  <a:schemeClr val="tx1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CS258</a:t>
            </a:r>
            <a:r>
              <a:rPr lang="en-US" sz="2200" dirty="0" smtClean="0">
                <a:solidFill>
                  <a:schemeClr val="tx1"/>
                </a:solidFill>
              </a:rPr>
              <a:t>: </a:t>
            </a:r>
            <a:r>
              <a:rPr lang="en-US" sz="2200" dirty="0" smtClean="0">
                <a:solidFill>
                  <a:schemeClr val="tx1"/>
                </a:solidFill>
              </a:rPr>
              <a:t>Intro to OOP with C# </a:t>
            </a:r>
            <a:r>
              <a:rPr lang="en-US" sz="2200" dirty="0" smtClean="0">
                <a:solidFill>
                  <a:srgbClr val="FF0000"/>
                </a:solidFill>
              </a:rPr>
              <a:t>(Fundamental Constructs)</a:t>
            </a:r>
            <a:r>
              <a:rPr lang="en-US" sz="1600" dirty="0" smtClean="0">
                <a:solidFill>
                  <a:srgbClr val="FF0000"/>
                </a:solidFill>
              </a:rPr>
              <a:t/>
            </a:r>
            <a:br>
              <a:rPr lang="en-US" sz="1600" dirty="0" smtClean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CS358: Intermediate OOP with C# </a:t>
            </a:r>
            <a:r>
              <a:rPr lang="en-US" sz="2200" dirty="0" smtClean="0">
                <a:solidFill>
                  <a:srgbClr val="FF0000"/>
                </a:solidFill>
              </a:rPr>
              <a:t>(GUI, Data Structures)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CS458: Advanced OOP </a:t>
            </a:r>
            <a:r>
              <a:rPr lang="en-US" sz="2200" dirty="0">
                <a:solidFill>
                  <a:schemeClr val="tx1"/>
                </a:solidFill>
              </a:rPr>
              <a:t>with C</a:t>
            </a:r>
            <a:r>
              <a:rPr lang="en-US" sz="2200" dirty="0" smtClean="0">
                <a:solidFill>
                  <a:schemeClr val="tx1"/>
                </a:solidFill>
              </a:rPr>
              <a:t># </a:t>
            </a:r>
            <a:r>
              <a:rPr lang="en-US" sz="2200" dirty="0" smtClean="0">
                <a:solidFill>
                  <a:srgbClr val="FF0000"/>
                </a:solidFill>
              </a:rPr>
              <a:t>(ASP.NET)</a:t>
            </a:r>
            <a:r>
              <a:rPr lang="en-US" sz="2200" dirty="0">
                <a:solidFill>
                  <a:srgbClr val="FF0000"/>
                </a:solidFill>
              </a:rPr>
              <a:t/>
            </a:r>
            <a:br>
              <a:rPr lang="en-US" sz="2200" dirty="0">
                <a:solidFill>
                  <a:srgbClr val="FF0000"/>
                </a:solidFill>
              </a:rPr>
            </a:br>
            <a:r>
              <a:rPr lang="en-US" sz="2200" dirty="0" smtClean="0">
                <a:solidFill>
                  <a:schemeClr val="tx1"/>
                </a:solidFill>
              </a:rPr>
              <a:t>CS478: Software Development </a:t>
            </a:r>
            <a:r>
              <a:rPr lang="en-US" sz="2200" dirty="0" smtClean="0">
                <a:solidFill>
                  <a:srgbClr val="FF0000"/>
                </a:solidFill>
              </a:rPr>
              <a:t>(Software Engineering)</a:t>
            </a:r>
            <a:r>
              <a:rPr lang="en-US" sz="2400" dirty="0" smtClean="0">
                <a:solidFill>
                  <a:srgbClr val="FF0000"/>
                </a:solidFill>
              </a:rPr>
              <a:t/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029200"/>
            <a:ext cx="8229600" cy="53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Scott </a:t>
            </a:r>
            <a:r>
              <a:rPr lang="en-US" dirty="0" err="1" smtClean="0"/>
              <a:t>anderson</a:t>
            </a:r>
            <a:endParaRPr lang="en-US" dirty="0" smtClean="0"/>
          </a:p>
          <a:p>
            <a:r>
              <a:rPr lang="en-US" sz="1600" dirty="0" smtClean="0"/>
              <a:t>Program Coordinator for computer science</a:t>
            </a:r>
            <a:endParaRPr lang="en-US" sz="1600" dirty="0" smtClean="0"/>
          </a:p>
          <a:p>
            <a:endParaRPr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57200" y="5486400"/>
            <a:ext cx="8229600" cy="228600"/>
          </a:xfrm>
        </p:spPr>
        <p:txBody>
          <a:bodyPr/>
          <a:lstStyle/>
          <a:p>
            <a:r>
              <a:rPr lang="en-US" dirty="0" smtClean="0"/>
              <a:t>University of Southern Indiana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297816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Computer Science Minor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4023901"/>
      </p:ext>
    </p:extLst>
  </p:cSld>
  <p:clrMapOvr>
    <a:masterClrMapping/>
  </p:clrMapOvr>
</p:sld>
</file>

<file path=ppt/theme/theme1.xml><?xml version="1.0" encoding="utf-8"?>
<a:theme xmlns:a="http://schemas.openxmlformats.org/drawingml/2006/main" name="USI_simple_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USI_simple_2015</vt:lpstr>
      <vt:lpstr>  CS215: Discrete Mathematics (Logic) CS311: Analysis of Algorithms (Analysis)  CS258: Intro to OOP with C# (Fundamental Constructs) CS358: Intermediate OOP with C# (GUI, Data Structures) CS458: Advanced OOP with C# (ASP.NET) CS478: Software Development (Software Engineering)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CS215: Discrete Mathematics CS311: Analysis of Algorithms  CS258: Intro to OOP with C# (Fundamental Constructs) CS358: Intermediate OOP with C# (GUI, Data Structures) CS458: Advanced OOP with C# (ASP.NET) CS478: Software Development (Engineering)</dc:title>
  <dc:creator>owner</dc:creator>
  <cp:lastModifiedBy>owner</cp:lastModifiedBy>
  <cp:revision>2</cp:revision>
  <dcterms:created xsi:type="dcterms:W3CDTF">2017-12-06T12:46:48Z</dcterms:created>
  <dcterms:modified xsi:type="dcterms:W3CDTF">2017-12-06T12:59:03Z</dcterms:modified>
</cp:coreProperties>
</file>