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1" r:id="rId1"/>
  </p:sldMasterIdLst>
  <p:sldIdLst>
    <p:sldId id="256" r:id="rId2"/>
  </p:sldIdLst>
  <p:sldSz cx="7315200" cy="100584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varScale="1">
        <p:scale>
          <a:sx n="75" d="100"/>
          <a:sy n="75" d="100"/>
        </p:scale>
        <p:origin x="15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7315202" cy="100584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1"/>
            <a:ext cx="1844041" cy="100584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520191" y="1646133"/>
            <a:ext cx="5274945" cy="3501813"/>
          </a:xfrm>
        </p:spPr>
        <p:txBody>
          <a:bodyPr anchor="b">
            <a:normAutofit/>
          </a:bodyPr>
          <a:lstStyle>
            <a:lvl1pPr algn="l">
              <a:defRPr sz="3840"/>
            </a:lvl1pPr>
          </a:lstStyle>
          <a:p>
            <a:r>
              <a:rPr lang="en-US" smtClean="0"/>
              <a:t>Click to edit Master title style</a:t>
            </a:r>
            <a:endParaRPr lang="en-US" dirty="0"/>
          </a:p>
        </p:txBody>
      </p:sp>
      <p:sp>
        <p:nvSpPr>
          <p:cNvPr id="3" name="Subtitle 2"/>
          <p:cNvSpPr>
            <a:spLocks noGrp="1"/>
          </p:cNvSpPr>
          <p:nvPr>
            <p:ph type="subTitle" idx="1"/>
          </p:nvPr>
        </p:nvSpPr>
        <p:spPr>
          <a:xfrm>
            <a:off x="1520191" y="5282989"/>
            <a:ext cx="5274945" cy="2428451"/>
          </a:xfrm>
        </p:spPr>
        <p:txBody>
          <a:bodyPr>
            <a:normAutofit/>
          </a:bodyPr>
          <a:lstStyle>
            <a:lvl1pPr marL="0" indent="0" algn="l">
              <a:buNone/>
              <a:defRPr sz="1600" cap="all" baseline="0">
                <a:solidFill>
                  <a:schemeClr val="tx2"/>
                </a:solidFill>
              </a:defRPr>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640842" y="7934964"/>
            <a:ext cx="1645920" cy="535517"/>
          </a:xfrm>
        </p:spPr>
        <p:txBody>
          <a:bodyPr/>
          <a:lstStyle/>
          <a:p>
            <a:fld id="{48A87A34-81AB-432B-8DAE-1953F412C126}" type="datetimeFigureOut">
              <a:rPr lang="en-US" smtClean="0"/>
              <a:t>4/6/2018</a:t>
            </a:fld>
            <a:endParaRPr lang="en-US" dirty="0"/>
          </a:p>
        </p:txBody>
      </p:sp>
      <p:sp>
        <p:nvSpPr>
          <p:cNvPr id="5" name="Footer Placeholder 4"/>
          <p:cNvSpPr>
            <a:spLocks noGrp="1"/>
          </p:cNvSpPr>
          <p:nvPr>
            <p:ph type="ftr" sz="quarter" idx="11"/>
          </p:nvPr>
        </p:nvSpPr>
        <p:spPr>
          <a:xfrm>
            <a:off x="1520190" y="7934964"/>
            <a:ext cx="3074932" cy="535517"/>
          </a:xfrm>
        </p:spPr>
        <p:txBody>
          <a:bodyPr/>
          <a:lstStyle/>
          <a:p>
            <a:endParaRPr lang="en-US" dirty="0"/>
          </a:p>
        </p:txBody>
      </p:sp>
      <p:sp>
        <p:nvSpPr>
          <p:cNvPr id="6" name="Slide Number Placeholder 5"/>
          <p:cNvSpPr>
            <a:spLocks noGrp="1"/>
          </p:cNvSpPr>
          <p:nvPr>
            <p:ph type="sldNum" sz="quarter" idx="12"/>
          </p:nvPr>
        </p:nvSpPr>
        <p:spPr>
          <a:xfrm>
            <a:off x="6332483" y="7934961"/>
            <a:ext cx="462654" cy="53551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503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846" y="6313509"/>
            <a:ext cx="5947413" cy="1201721"/>
          </a:xfrm>
        </p:spPr>
        <p:txBody>
          <a:bodyPr anchor="b">
            <a:normAutofit/>
          </a:bodyPr>
          <a:lstStyle>
            <a:lvl1pPr>
              <a:defRPr sz="25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4846" y="889425"/>
            <a:ext cx="5947413" cy="4839674"/>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56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684819" y="7515229"/>
            <a:ext cx="5946515" cy="1000959"/>
          </a:xfrm>
        </p:spPr>
        <p:txBody>
          <a:bodyPr>
            <a:normAutofit/>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629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874" y="894080"/>
            <a:ext cx="5943573" cy="5029200"/>
          </a:xfrm>
        </p:spPr>
        <p:txBody>
          <a:bodyPr anchor="ctr">
            <a:normAutofit/>
          </a:bodyPr>
          <a:lstStyle>
            <a:lvl1pPr>
              <a:defRPr sz="2880"/>
            </a:lvl1pPr>
          </a:lstStyle>
          <a:p>
            <a:r>
              <a:rPr lang="en-US" smtClean="0"/>
              <a:t>Click to edit Master title style</a:t>
            </a:r>
            <a:endParaRPr lang="en-US" dirty="0"/>
          </a:p>
        </p:txBody>
      </p:sp>
      <p:sp>
        <p:nvSpPr>
          <p:cNvPr id="4" name="Text Placeholder 3"/>
          <p:cNvSpPr>
            <a:spLocks noGrp="1"/>
          </p:cNvSpPr>
          <p:nvPr>
            <p:ph type="body" sz="half" idx="2"/>
          </p:nvPr>
        </p:nvSpPr>
        <p:spPr>
          <a:xfrm>
            <a:off x="684847" y="6482081"/>
            <a:ext cx="5942675" cy="2011679"/>
          </a:xfrm>
        </p:spPr>
        <p:txBody>
          <a:bodyPr anchor="ctr">
            <a:normAutofit/>
          </a:bodyPr>
          <a:lstStyle>
            <a:lvl1pPr marL="0" indent="0">
              <a:buNone/>
              <a:defRPr sz="144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4098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7727" y="894081"/>
            <a:ext cx="5581651" cy="4031029"/>
          </a:xfrm>
        </p:spPr>
        <p:txBody>
          <a:bodyPr anchor="ctr">
            <a:normAutofit/>
          </a:bodyPr>
          <a:lstStyle>
            <a:lvl1pPr>
              <a:defRPr sz="288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032387" y="4936150"/>
            <a:ext cx="5251379" cy="805153"/>
          </a:xfrm>
        </p:spPr>
        <p:txBody>
          <a:bodyPr anchor="t">
            <a:normAutofit/>
          </a:bodyPr>
          <a:lstStyle>
            <a:lvl1pPr marL="0" indent="0">
              <a:buNone/>
              <a:defRPr sz="112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Edit Master text styles</a:t>
            </a:r>
          </a:p>
        </p:txBody>
      </p:sp>
      <p:sp>
        <p:nvSpPr>
          <p:cNvPr id="4" name="Text Placeholder 3"/>
          <p:cNvSpPr>
            <a:spLocks noGrp="1"/>
          </p:cNvSpPr>
          <p:nvPr>
            <p:ph type="body" sz="half" idx="2"/>
          </p:nvPr>
        </p:nvSpPr>
        <p:spPr>
          <a:xfrm>
            <a:off x="684846" y="6321215"/>
            <a:ext cx="5943602" cy="2184594"/>
          </a:xfrm>
        </p:spPr>
        <p:txBody>
          <a:bodyPr anchor="ctr">
            <a:normAutofit/>
          </a:bodyPr>
          <a:lstStyle>
            <a:lvl1pPr marL="0" indent="0">
              <a:buNone/>
              <a:defRPr sz="144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2" name="TextBox 51"/>
          <p:cNvSpPr txBox="1"/>
          <p:nvPr/>
        </p:nvSpPr>
        <p:spPr>
          <a:xfrm>
            <a:off x="557263" y="1053739"/>
            <a:ext cx="365760" cy="857671"/>
          </a:xfrm>
          <a:prstGeom prst="rect">
            <a:avLst/>
          </a:prstGeom>
        </p:spPr>
        <p:txBody>
          <a:bodyPr vert="horz" lIns="73152" tIns="36576" rIns="73152" bIns="3657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400" dirty="0">
                <a:solidFill>
                  <a:schemeClr val="tx1"/>
                </a:solidFill>
                <a:effectLst/>
              </a:rPr>
              <a:t>“</a:t>
            </a:r>
          </a:p>
        </p:txBody>
      </p:sp>
      <p:sp>
        <p:nvSpPr>
          <p:cNvPr id="53" name="TextBox 52"/>
          <p:cNvSpPr txBox="1"/>
          <p:nvPr/>
        </p:nvSpPr>
        <p:spPr>
          <a:xfrm>
            <a:off x="6253978" y="4055293"/>
            <a:ext cx="365760" cy="857671"/>
          </a:xfrm>
          <a:prstGeom prst="rect">
            <a:avLst/>
          </a:prstGeom>
        </p:spPr>
        <p:txBody>
          <a:bodyPr vert="horz" lIns="73152" tIns="36576" rIns="73152" bIns="3657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400" dirty="0">
                <a:solidFill>
                  <a:schemeClr val="tx1"/>
                </a:solidFill>
                <a:effectLst/>
              </a:rPr>
              <a:t>”</a:t>
            </a:r>
          </a:p>
        </p:txBody>
      </p:sp>
    </p:spTree>
    <p:extLst>
      <p:ext uri="{BB962C8B-B14F-4D97-AF65-F5344CB8AC3E}">
        <p14:creationId xmlns:p14="http://schemas.microsoft.com/office/powerpoint/2010/main" val="131710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847" y="3129929"/>
            <a:ext cx="5943601" cy="3684025"/>
          </a:xfrm>
        </p:spPr>
        <p:txBody>
          <a:bodyPr anchor="b">
            <a:normAutofit/>
          </a:bodyPr>
          <a:lstStyle>
            <a:lvl1pPr>
              <a:defRPr sz="2880"/>
            </a:lvl1pPr>
          </a:lstStyle>
          <a:p>
            <a:r>
              <a:rPr lang="en-US" smtClean="0"/>
              <a:t>Click to edit Master title style</a:t>
            </a:r>
            <a:endParaRPr lang="en-US" dirty="0"/>
          </a:p>
        </p:txBody>
      </p:sp>
      <p:sp>
        <p:nvSpPr>
          <p:cNvPr id="4" name="Text Placeholder 3"/>
          <p:cNvSpPr>
            <a:spLocks noGrp="1"/>
          </p:cNvSpPr>
          <p:nvPr>
            <p:ph type="body" sz="half" idx="2"/>
          </p:nvPr>
        </p:nvSpPr>
        <p:spPr>
          <a:xfrm>
            <a:off x="684819" y="6831227"/>
            <a:ext cx="5942703" cy="1672945"/>
          </a:xfrm>
        </p:spPr>
        <p:txBody>
          <a:bodyPr anchor="t">
            <a:normAutofit/>
          </a:bodyPr>
          <a:lstStyle>
            <a:lvl1pPr marL="0" indent="0">
              <a:buNone/>
              <a:defRPr sz="144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0467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4849" y="894080"/>
            <a:ext cx="5943599" cy="2794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4847" y="3922546"/>
            <a:ext cx="1918139" cy="1005840"/>
          </a:xfrm>
        </p:spPr>
        <p:txBody>
          <a:bodyPr anchor="b">
            <a:noAutofit/>
          </a:bodyPr>
          <a:lstStyle>
            <a:lvl1pPr marL="0" indent="0">
              <a:lnSpc>
                <a:spcPct val="90000"/>
              </a:lnSpc>
              <a:buNone/>
              <a:defRPr sz="1600" b="0" cap="all" baseline="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Edit Master text styles</a:t>
            </a:r>
          </a:p>
        </p:txBody>
      </p:sp>
      <p:sp>
        <p:nvSpPr>
          <p:cNvPr id="8" name="Text Placeholder 3"/>
          <p:cNvSpPr>
            <a:spLocks noGrp="1"/>
          </p:cNvSpPr>
          <p:nvPr>
            <p:ph type="body" sz="half" idx="15"/>
          </p:nvPr>
        </p:nvSpPr>
        <p:spPr>
          <a:xfrm>
            <a:off x="684847" y="4928386"/>
            <a:ext cx="1917146" cy="3565373"/>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smtClean="0"/>
              <a:t>Edit Master text styles</a:t>
            </a:r>
          </a:p>
        </p:txBody>
      </p:sp>
      <p:sp>
        <p:nvSpPr>
          <p:cNvPr id="9" name="Text Placeholder 4"/>
          <p:cNvSpPr>
            <a:spLocks noGrp="1"/>
          </p:cNvSpPr>
          <p:nvPr>
            <p:ph type="body" sz="quarter" idx="3"/>
          </p:nvPr>
        </p:nvSpPr>
        <p:spPr>
          <a:xfrm>
            <a:off x="2708861" y="3927198"/>
            <a:ext cx="1910631" cy="1005840"/>
          </a:xfrm>
        </p:spPr>
        <p:txBody>
          <a:bodyPr anchor="b">
            <a:noAutofit/>
          </a:bodyPr>
          <a:lstStyle>
            <a:lvl1pPr marL="0" indent="0">
              <a:lnSpc>
                <a:spcPct val="90000"/>
              </a:lnSpc>
              <a:buNone/>
              <a:defRPr sz="1600" b="0" cap="all" baseline="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Edit Master text styles</a:t>
            </a:r>
          </a:p>
        </p:txBody>
      </p:sp>
      <p:sp>
        <p:nvSpPr>
          <p:cNvPr id="10" name="Text Placeholder 3"/>
          <p:cNvSpPr>
            <a:spLocks noGrp="1"/>
          </p:cNvSpPr>
          <p:nvPr>
            <p:ph type="body" sz="half" idx="16"/>
          </p:nvPr>
        </p:nvSpPr>
        <p:spPr>
          <a:xfrm>
            <a:off x="2708860" y="4933038"/>
            <a:ext cx="1911166" cy="3565373"/>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smtClean="0"/>
              <a:t>Edit Master text styles</a:t>
            </a:r>
          </a:p>
        </p:txBody>
      </p:sp>
      <p:sp>
        <p:nvSpPr>
          <p:cNvPr id="11" name="Text Placeholder 4"/>
          <p:cNvSpPr>
            <a:spLocks noGrp="1"/>
          </p:cNvSpPr>
          <p:nvPr>
            <p:ph type="body" sz="quarter" idx="13"/>
          </p:nvPr>
        </p:nvSpPr>
        <p:spPr>
          <a:xfrm>
            <a:off x="4711466" y="3922546"/>
            <a:ext cx="1916981" cy="1005840"/>
          </a:xfrm>
        </p:spPr>
        <p:txBody>
          <a:bodyPr anchor="b">
            <a:noAutofit/>
          </a:bodyPr>
          <a:lstStyle>
            <a:lvl1pPr marL="0" indent="0">
              <a:lnSpc>
                <a:spcPct val="90000"/>
              </a:lnSpc>
              <a:buNone/>
              <a:defRPr sz="1600" b="0" cap="all" baseline="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Edit Master text styles</a:t>
            </a:r>
          </a:p>
        </p:txBody>
      </p:sp>
      <p:sp>
        <p:nvSpPr>
          <p:cNvPr id="12" name="Text Placeholder 3"/>
          <p:cNvSpPr>
            <a:spLocks noGrp="1"/>
          </p:cNvSpPr>
          <p:nvPr>
            <p:ph type="body" sz="half" idx="17"/>
          </p:nvPr>
        </p:nvSpPr>
        <p:spPr>
          <a:xfrm>
            <a:off x="4711466" y="4928386"/>
            <a:ext cx="1916981" cy="3565373"/>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9348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4848" y="894080"/>
            <a:ext cx="5943599" cy="2794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4848" y="6460074"/>
            <a:ext cx="1917144" cy="845184"/>
          </a:xfrm>
        </p:spPr>
        <p:txBody>
          <a:bodyPr anchor="b">
            <a:noAutofit/>
          </a:bodyPr>
          <a:lstStyle>
            <a:lvl1pPr marL="0" indent="0">
              <a:lnSpc>
                <a:spcPct val="90000"/>
              </a:lnSpc>
              <a:buNone/>
              <a:defRPr sz="1600" b="0" cap="all" baseline="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Edit Master text styles</a:t>
            </a:r>
          </a:p>
        </p:txBody>
      </p:sp>
      <p:sp>
        <p:nvSpPr>
          <p:cNvPr id="20" name="Picture Placeholder 2"/>
          <p:cNvSpPr>
            <a:spLocks noGrp="1" noChangeAspect="1"/>
          </p:cNvSpPr>
          <p:nvPr>
            <p:ph type="pic" idx="15"/>
          </p:nvPr>
        </p:nvSpPr>
        <p:spPr>
          <a:xfrm>
            <a:off x="684848" y="3911597"/>
            <a:ext cx="1917144" cy="22352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44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684848" y="7305261"/>
            <a:ext cx="1917144" cy="1199503"/>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smtClean="0"/>
              <a:t>Edit Master text styles</a:t>
            </a:r>
          </a:p>
        </p:txBody>
      </p:sp>
      <p:sp>
        <p:nvSpPr>
          <p:cNvPr id="22" name="Text Placeholder 4"/>
          <p:cNvSpPr>
            <a:spLocks noGrp="1"/>
          </p:cNvSpPr>
          <p:nvPr>
            <p:ph type="body" sz="quarter" idx="3"/>
          </p:nvPr>
        </p:nvSpPr>
        <p:spPr>
          <a:xfrm>
            <a:off x="2693432" y="6460074"/>
            <a:ext cx="1920240" cy="845184"/>
          </a:xfrm>
        </p:spPr>
        <p:txBody>
          <a:bodyPr anchor="b">
            <a:noAutofit/>
          </a:bodyPr>
          <a:lstStyle>
            <a:lvl1pPr marL="0" indent="0">
              <a:lnSpc>
                <a:spcPct val="90000"/>
              </a:lnSpc>
              <a:buNone/>
              <a:defRPr sz="1600" b="0" cap="all" baseline="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Edit Master text styles</a:t>
            </a:r>
          </a:p>
        </p:txBody>
      </p:sp>
      <p:sp>
        <p:nvSpPr>
          <p:cNvPr id="23" name="Picture Placeholder 2"/>
          <p:cNvSpPr>
            <a:spLocks noGrp="1" noChangeAspect="1"/>
          </p:cNvSpPr>
          <p:nvPr>
            <p:ph type="pic" idx="21"/>
          </p:nvPr>
        </p:nvSpPr>
        <p:spPr>
          <a:xfrm>
            <a:off x="2693432" y="3911597"/>
            <a:ext cx="1919364" cy="22352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44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2692556" y="7305257"/>
            <a:ext cx="1920240" cy="1188502"/>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smtClean="0"/>
              <a:t>Edit Master text styles</a:t>
            </a:r>
          </a:p>
        </p:txBody>
      </p:sp>
      <p:sp>
        <p:nvSpPr>
          <p:cNvPr id="25" name="Text Placeholder 4"/>
          <p:cNvSpPr>
            <a:spLocks noGrp="1"/>
          </p:cNvSpPr>
          <p:nvPr>
            <p:ph type="body" sz="quarter" idx="13"/>
          </p:nvPr>
        </p:nvSpPr>
        <p:spPr>
          <a:xfrm>
            <a:off x="4711541" y="6460073"/>
            <a:ext cx="1914445" cy="845184"/>
          </a:xfrm>
        </p:spPr>
        <p:txBody>
          <a:bodyPr anchor="b">
            <a:noAutofit/>
          </a:bodyPr>
          <a:lstStyle>
            <a:lvl1pPr marL="0" indent="0">
              <a:lnSpc>
                <a:spcPct val="90000"/>
              </a:lnSpc>
              <a:buNone/>
              <a:defRPr sz="1600" b="0" cap="all" baseline="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Edit Master text styles</a:t>
            </a:r>
          </a:p>
        </p:txBody>
      </p:sp>
      <p:sp>
        <p:nvSpPr>
          <p:cNvPr id="26" name="Picture Placeholder 2"/>
          <p:cNvSpPr>
            <a:spLocks noGrp="1" noChangeAspect="1"/>
          </p:cNvSpPr>
          <p:nvPr>
            <p:ph type="pic" idx="22"/>
          </p:nvPr>
        </p:nvSpPr>
        <p:spPr>
          <a:xfrm>
            <a:off x="4711466" y="3911597"/>
            <a:ext cx="1916982" cy="22352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44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4711466" y="7305255"/>
            <a:ext cx="1916981" cy="1188506"/>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9594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9558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25441" y="894081"/>
            <a:ext cx="1203006" cy="75996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4846" y="894081"/>
            <a:ext cx="4649154" cy="759968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156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684849" y="907160"/>
            <a:ext cx="5943599" cy="2168569"/>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684849" y="3299248"/>
            <a:ext cx="5943599" cy="51945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4474153" y="8628807"/>
            <a:ext cx="1645920" cy="535517"/>
          </a:xfrm>
        </p:spPr>
        <p:txBody>
          <a:bodyPr/>
          <a:lstStyle/>
          <a:p>
            <a:fld id="{48A87A34-81AB-432B-8DAE-1953F412C126}" type="datetimeFigureOut">
              <a:rPr lang="en-US" smtClean="0"/>
              <a:t>4/6/2018</a:t>
            </a:fld>
            <a:endParaRPr lang="en-US" dirty="0"/>
          </a:p>
        </p:txBody>
      </p:sp>
      <p:sp>
        <p:nvSpPr>
          <p:cNvPr id="50" name="Footer Placeholder 4"/>
          <p:cNvSpPr>
            <a:spLocks noGrp="1"/>
          </p:cNvSpPr>
          <p:nvPr>
            <p:ph type="ftr" sz="quarter" idx="11"/>
          </p:nvPr>
        </p:nvSpPr>
        <p:spPr>
          <a:xfrm>
            <a:off x="684847" y="8628805"/>
            <a:ext cx="3743586" cy="535517"/>
          </a:xfrm>
        </p:spPr>
        <p:txBody>
          <a:bodyPr/>
          <a:lstStyle/>
          <a:p>
            <a:endParaRPr lang="en-US" dirty="0"/>
          </a:p>
        </p:txBody>
      </p:sp>
      <p:sp>
        <p:nvSpPr>
          <p:cNvPr id="51" name="Slide Number Placeholder 5"/>
          <p:cNvSpPr>
            <a:spLocks noGrp="1"/>
          </p:cNvSpPr>
          <p:nvPr>
            <p:ph type="sldNum" sz="quarter" idx="12"/>
          </p:nvPr>
        </p:nvSpPr>
        <p:spPr>
          <a:xfrm>
            <a:off x="6165793" y="8628804"/>
            <a:ext cx="462654" cy="53551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9383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846" y="2081534"/>
            <a:ext cx="5943600" cy="4184014"/>
          </a:xfrm>
        </p:spPr>
        <p:txBody>
          <a:bodyPr anchor="b">
            <a:normAutofit/>
          </a:bodyPr>
          <a:lstStyle>
            <a:lvl1pPr>
              <a:defRPr sz="2880"/>
            </a:lvl1pPr>
          </a:lstStyle>
          <a:p>
            <a:r>
              <a:rPr lang="en-US" smtClean="0"/>
              <a:t>Click to edit Master title style</a:t>
            </a:r>
            <a:endParaRPr lang="en-US" dirty="0"/>
          </a:p>
        </p:txBody>
      </p:sp>
      <p:sp>
        <p:nvSpPr>
          <p:cNvPr id="3" name="Text Placeholder 2"/>
          <p:cNvSpPr>
            <a:spLocks noGrp="1"/>
          </p:cNvSpPr>
          <p:nvPr>
            <p:ph type="body" idx="1"/>
          </p:nvPr>
        </p:nvSpPr>
        <p:spPr>
          <a:xfrm>
            <a:off x="684846" y="6489064"/>
            <a:ext cx="5943600" cy="2016338"/>
          </a:xfrm>
        </p:spPr>
        <p:txBody>
          <a:bodyPr>
            <a:normAutofit/>
          </a:bodyPr>
          <a:lstStyle>
            <a:lvl1pPr marL="0" indent="0">
              <a:buNone/>
              <a:defRPr sz="1440" cap="all" baseline="0">
                <a:solidFill>
                  <a:schemeClr val="tx1">
                    <a:tint val="75000"/>
                  </a:schemeClr>
                </a:solidFill>
              </a:defRPr>
            </a:lvl1pPr>
            <a:lvl2pPr marL="365760" indent="0">
              <a:buNone/>
              <a:defRPr sz="144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788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846" y="3299246"/>
            <a:ext cx="2927034" cy="51945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703321" y="3299246"/>
            <a:ext cx="2925126" cy="51945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749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4846" y="908054"/>
            <a:ext cx="5943600" cy="21676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63122" y="3299246"/>
            <a:ext cx="2748759" cy="1208404"/>
          </a:xfrm>
        </p:spPr>
        <p:txBody>
          <a:bodyPr anchor="b"/>
          <a:lstStyle>
            <a:lvl1pPr marL="0" indent="0">
              <a:lnSpc>
                <a:spcPct val="90000"/>
              </a:lnSpc>
              <a:buNone/>
              <a:defRPr sz="1920" b="0" cap="all" baseline="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Edit Master text styles</a:t>
            </a:r>
          </a:p>
        </p:txBody>
      </p:sp>
      <p:sp>
        <p:nvSpPr>
          <p:cNvPr id="4" name="Content Placeholder 3"/>
          <p:cNvSpPr>
            <a:spLocks noGrp="1"/>
          </p:cNvSpPr>
          <p:nvPr>
            <p:ph sz="half" idx="2"/>
          </p:nvPr>
        </p:nvSpPr>
        <p:spPr>
          <a:xfrm>
            <a:off x="684847" y="4507651"/>
            <a:ext cx="2927034" cy="39861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81594" y="3299245"/>
            <a:ext cx="2746852" cy="1208404"/>
          </a:xfrm>
        </p:spPr>
        <p:txBody>
          <a:bodyPr anchor="b"/>
          <a:lstStyle>
            <a:lvl1pPr marL="0" indent="0">
              <a:lnSpc>
                <a:spcPct val="90000"/>
              </a:lnSpc>
              <a:buNone/>
              <a:defRPr sz="1920" b="0" cap="all" baseline="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Edit Master text styles</a:t>
            </a:r>
          </a:p>
        </p:txBody>
      </p:sp>
      <p:sp>
        <p:nvSpPr>
          <p:cNvPr id="6" name="Content Placeholder 5"/>
          <p:cNvSpPr>
            <a:spLocks noGrp="1"/>
          </p:cNvSpPr>
          <p:nvPr>
            <p:ph sz="quarter" idx="4"/>
          </p:nvPr>
        </p:nvSpPr>
        <p:spPr>
          <a:xfrm>
            <a:off x="3703320" y="4507651"/>
            <a:ext cx="2925126" cy="39861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1410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2407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9222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8023" y="894082"/>
            <a:ext cx="2313622" cy="2405163"/>
          </a:xfrm>
        </p:spPr>
        <p:txBody>
          <a:bodyPr anchor="b"/>
          <a:lstStyle>
            <a:lvl1pPr>
              <a:defRPr sz="2560"/>
            </a:lvl1pPr>
          </a:lstStyle>
          <a:p>
            <a:r>
              <a:rPr lang="en-US" smtClean="0"/>
              <a:t>Click to edit Master title style</a:t>
            </a:r>
            <a:endParaRPr lang="en-US" dirty="0"/>
          </a:p>
        </p:txBody>
      </p:sp>
      <p:sp>
        <p:nvSpPr>
          <p:cNvPr id="3" name="Content Placeholder 2"/>
          <p:cNvSpPr>
            <a:spLocks noGrp="1"/>
          </p:cNvSpPr>
          <p:nvPr>
            <p:ph idx="1"/>
          </p:nvPr>
        </p:nvSpPr>
        <p:spPr>
          <a:xfrm>
            <a:off x="3093720" y="869243"/>
            <a:ext cx="3534726" cy="7624517"/>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8023" y="3299246"/>
            <a:ext cx="2313622" cy="5194514"/>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457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849" y="894080"/>
            <a:ext cx="3003170" cy="2405166"/>
          </a:xfrm>
        </p:spPr>
        <p:txBody>
          <a:bodyPr anchor="b"/>
          <a:lstStyle>
            <a:lvl1pPr>
              <a:defRPr sz="25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66293" y="894080"/>
            <a:ext cx="2762154" cy="7599683"/>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56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684847" y="3299246"/>
            <a:ext cx="3003171" cy="5194514"/>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748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7315202" cy="100584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1430" y="1"/>
            <a:ext cx="7233419" cy="100584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684849" y="907160"/>
            <a:ext cx="5943599" cy="2168569"/>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684849" y="3299248"/>
            <a:ext cx="5943599" cy="51945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474153" y="8628807"/>
            <a:ext cx="1645920" cy="535517"/>
          </a:xfrm>
          <a:prstGeom prst="rect">
            <a:avLst/>
          </a:prstGeom>
        </p:spPr>
        <p:txBody>
          <a:bodyPr vert="horz" lIns="91440" tIns="45720" rIns="91440" bIns="45720" rtlCol="0" anchor="ctr"/>
          <a:lstStyle>
            <a:lvl1pPr algn="r">
              <a:defRPr sz="840">
                <a:solidFill>
                  <a:schemeClr val="tx1">
                    <a:tint val="75000"/>
                  </a:schemeClr>
                </a:solidFill>
              </a:defRPr>
            </a:lvl1pPr>
          </a:lstStyle>
          <a:p>
            <a:fld id="{48A87A34-81AB-432B-8DAE-1953F412C126}" type="datetimeFigureOut">
              <a:rPr lang="en-US" smtClean="0"/>
              <a:pPr/>
              <a:t>4/6/2018</a:t>
            </a:fld>
            <a:endParaRPr lang="en-US" dirty="0"/>
          </a:p>
        </p:txBody>
      </p:sp>
      <p:sp>
        <p:nvSpPr>
          <p:cNvPr id="5" name="Footer Placeholder 4"/>
          <p:cNvSpPr>
            <a:spLocks noGrp="1"/>
          </p:cNvSpPr>
          <p:nvPr>
            <p:ph type="ftr" sz="quarter" idx="3"/>
          </p:nvPr>
        </p:nvSpPr>
        <p:spPr>
          <a:xfrm>
            <a:off x="684847" y="8628805"/>
            <a:ext cx="3743586" cy="535517"/>
          </a:xfrm>
          <a:prstGeom prst="rect">
            <a:avLst/>
          </a:prstGeom>
        </p:spPr>
        <p:txBody>
          <a:bodyPr vert="horz" lIns="91440" tIns="45720" rIns="91440" bIns="45720" rtlCol="0" anchor="ctr"/>
          <a:lstStyle>
            <a:lvl1pPr algn="l">
              <a:defRPr sz="8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165793" y="8628804"/>
            <a:ext cx="462654" cy="535517"/>
          </a:xfrm>
          <a:prstGeom prst="rect">
            <a:avLst/>
          </a:prstGeom>
        </p:spPr>
        <p:txBody>
          <a:bodyPr vert="horz" lIns="91440" tIns="45720" rIns="91440" bIns="45720" rtlCol="0" anchor="ctr"/>
          <a:lstStyle>
            <a:lvl1pPr algn="r">
              <a:defRPr sz="84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09933379"/>
      </p:ext>
    </p:extLst>
  </p:cSld>
  <p:clrMap bg1="dk1" tx1="lt1" bg2="dk2"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 id="2147483848" r:id="rId17"/>
  </p:sldLayoutIdLst>
  <p:txStyles>
    <p:titleStyle>
      <a:lvl1pPr algn="l" defTabSz="731520" rtl="0" eaLnBrk="1" latinLnBrk="0" hangingPunct="1">
        <a:lnSpc>
          <a:spcPct val="90000"/>
        </a:lnSpc>
        <a:spcBef>
          <a:spcPct val="0"/>
        </a:spcBef>
        <a:buNone/>
        <a:defRPr sz="2880" kern="1200" cap="all" baseline="0">
          <a:solidFill>
            <a:schemeClr val="tx1"/>
          </a:solidFill>
          <a:latin typeface="+mj-lt"/>
          <a:ea typeface="+mj-ea"/>
          <a:cs typeface="+mj-cs"/>
        </a:defRPr>
      </a:lvl1pPr>
    </p:titleStyle>
    <p:bodyStyle>
      <a:lvl1pPr marL="182880" indent="-182880" algn="l" defTabSz="731520" rtl="0" eaLnBrk="1" latinLnBrk="0" hangingPunct="1">
        <a:lnSpc>
          <a:spcPct val="120000"/>
        </a:lnSpc>
        <a:spcBef>
          <a:spcPts val="800"/>
        </a:spcBef>
        <a:buSzPct val="125000"/>
        <a:buFont typeface="Arial" panose="020B0604020202020204" pitchFamily="34" charset="0"/>
        <a:buChar char="•"/>
        <a:defRPr sz="1920" kern="1200">
          <a:solidFill>
            <a:schemeClr val="tx1"/>
          </a:solidFill>
          <a:latin typeface="+mn-lt"/>
          <a:ea typeface="+mn-ea"/>
          <a:cs typeface="+mn-cs"/>
        </a:defRPr>
      </a:lvl1pPr>
      <a:lvl2pPr marL="548640" indent="-182880" algn="l" defTabSz="731520" rtl="0" eaLnBrk="1" latinLnBrk="0" hangingPunct="1">
        <a:lnSpc>
          <a:spcPct val="120000"/>
        </a:lnSpc>
        <a:spcBef>
          <a:spcPts val="400"/>
        </a:spcBef>
        <a:buSzPct val="125000"/>
        <a:buFont typeface="Arial" panose="020B0604020202020204" pitchFamily="34" charset="0"/>
        <a:buChar char="•"/>
        <a:defRPr sz="1600" kern="1200">
          <a:solidFill>
            <a:schemeClr val="tx1"/>
          </a:solidFill>
          <a:latin typeface="+mn-lt"/>
          <a:ea typeface="+mn-ea"/>
          <a:cs typeface="+mn-cs"/>
        </a:defRPr>
      </a:lvl2pPr>
      <a:lvl3pPr marL="914400" indent="-182880" algn="l" defTabSz="731520" rtl="0" eaLnBrk="1" latinLnBrk="0" hangingPunct="1">
        <a:lnSpc>
          <a:spcPct val="120000"/>
        </a:lnSpc>
        <a:spcBef>
          <a:spcPts val="400"/>
        </a:spcBef>
        <a:buSzPct val="125000"/>
        <a:buFont typeface="Arial" panose="020B0604020202020204" pitchFamily="34" charset="0"/>
        <a:buChar char="•"/>
        <a:defRPr sz="1440" kern="1200">
          <a:solidFill>
            <a:schemeClr val="tx1"/>
          </a:solidFill>
          <a:latin typeface="+mn-lt"/>
          <a:ea typeface="+mn-ea"/>
          <a:cs typeface="+mn-cs"/>
        </a:defRPr>
      </a:lvl3pPr>
      <a:lvl4pPr marL="1280160" indent="-182880" algn="l" defTabSz="731520" rtl="0" eaLnBrk="1" latinLnBrk="0" hangingPunct="1">
        <a:lnSpc>
          <a:spcPct val="120000"/>
        </a:lnSpc>
        <a:spcBef>
          <a:spcPts val="400"/>
        </a:spcBef>
        <a:buSzPct val="125000"/>
        <a:buFont typeface="Arial" panose="020B0604020202020204" pitchFamily="34" charset="0"/>
        <a:buChar char="•"/>
        <a:defRPr sz="1280" kern="1200">
          <a:solidFill>
            <a:schemeClr val="tx1"/>
          </a:solidFill>
          <a:latin typeface="+mn-lt"/>
          <a:ea typeface="+mn-ea"/>
          <a:cs typeface="+mn-cs"/>
        </a:defRPr>
      </a:lvl4pPr>
      <a:lvl5pPr marL="1645920" indent="-182880" algn="l" defTabSz="731520" rtl="0" eaLnBrk="1" latinLnBrk="0" hangingPunct="1">
        <a:lnSpc>
          <a:spcPct val="120000"/>
        </a:lnSpc>
        <a:spcBef>
          <a:spcPts val="400"/>
        </a:spcBef>
        <a:buSzPct val="125000"/>
        <a:buFont typeface="Arial" panose="020B0604020202020204" pitchFamily="34" charset="0"/>
        <a:buChar char="•"/>
        <a:defRPr sz="1280" kern="1200">
          <a:solidFill>
            <a:schemeClr val="tx1"/>
          </a:solidFill>
          <a:latin typeface="+mn-lt"/>
          <a:ea typeface="+mn-ea"/>
          <a:cs typeface="+mn-cs"/>
        </a:defRPr>
      </a:lvl5pPr>
      <a:lvl6pPr marL="2011680" indent="-182880" algn="l" defTabSz="731520" rtl="0" eaLnBrk="1" latinLnBrk="0" hangingPunct="1">
        <a:lnSpc>
          <a:spcPct val="120000"/>
        </a:lnSpc>
        <a:spcBef>
          <a:spcPts val="400"/>
        </a:spcBef>
        <a:buSzPct val="125000"/>
        <a:buFont typeface="Arial" panose="020B0604020202020204" pitchFamily="34" charset="0"/>
        <a:buChar char="•"/>
        <a:defRPr sz="1120" kern="1200">
          <a:solidFill>
            <a:schemeClr val="tx1"/>
          </a:solidFill>
          <a:latin typeface="+mn-lt"/>
          <a:ea typeface="+mn-ea"/>
          <a:cs typeface="+mn-cs"/>
        </a:defRPr>
      </a:lvl6pPr>
      <a:lvl7pPr marL="2377440" indent="-182880" algn="l" defTabSz="731520" rtl="0" eaLnBrk="1" latinLnBrk="0" hangingPunct="1">
        <a:lnSpc>
          <a:spcPct val="120000"/>
        </a:lnSpc>
        <a:spcBef>
          <a:spcPts val="400"/>
        </a:spcBef>
        <a:buSzPct val="125000"/>
        <a:buFont typeface="Arial" panose="020B0604020202020204" pitchFamily="34" charset="0"/>
        <a:buChar char="•"/>
        <a:defRPr sz="1120" kern="1200">
          <a:solidFill>
            <a:schemeClr val="tx1"/>
          </a:solidFill>
          <a:latin typeface="+mn-lt"/>
          <a:ea typeface="+mn-ea"/>
          <a:cs typeface="+mn-cs"/>
        </a:defRPr>
      </a:lvl7pPr>
      <a:lvl8pPr marL="2743200" indent="-182880" algn="l" defTabSz="731520" rtl="0" eaLnBrk="1" latinLnBrk="0" hangingPunct="1">
        <a:lnSpc>
          <a:spcPct val="120000"/>
        </a:lnSpc>
        <a:spcBef>
          <a:spcPts val="400"/>
        </a:spcBef>
        <a:buSzPct val="125000"/>
        <a:buFont typeface="Arial" panose="020B0604020202020204" pitchFamily="34" charset="0"/>
        <a:buChar char="•"/>
        <a:defRPr sz="1120" kern="1200">
          <a:solidFill>
            <a:schemeClr val="tx1"/>
          </a:solidFill>
          <a:latin typeface="+mn-lt"/>
          <a:ea typeface="+mn-ea"/>
          <a:cs typeface="+mn-cs"/>
        </a:defRPr>
      </a:lvl8pPr>
      <a:lvl9pPr marL="3108960" indent="-182880" algn="l" defTabSz="731520" rtl="0" eaLnBrk="1" latinLnBrk="0" hangingPunct="1">
        <a:lnSpc>
          <a:spcPct val="120000"/>
        </a:lnSpc>
        <a:spcBef>
          <a:spcPts val="400"/>
        </a:spcBef>
        <a:buSzPct val="125000"/>
        <a:buFont typeface="Arial" panose="020B0604020202020204" pitchFamily="34" charset="0"/>
        <a:buChar char="•"/>
        <a:defRPr sz="112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duotone>
              <a:schemeClr val="bg2">
                <a:shade val="48000"/>
                <a:hueMod val="106000"/>
                <a:satMod val="140000"/>
                <a:lumMod val="42000"/>
              </a:schemeClr>
              <a:schemeClr val="bg2">
                <a:tint val="98000"/>
                <a:hueMod val="92000"/>
                <a:satMod val="220000"/>
                <a:lumMod val="90000"/>
              </a:schemeClr>
            </a:duotone>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84221" y="109698"/>
            <a:ext cx="7135648" cy="584775"/>
          </a:xfrm>
          <a:prstGeom prst="rect">
            <a:avLst/>
          </a:prstGeom>
          <a:noFill/>
        </p:spPr>
        <p:txBody>
          <a:bodyPr wrap="square" rtlCol="0">
            <a:spAutoFit/>
          </a:bodyPr>
          <a:lstStyle/>
          <a:p>
            <a:pPr algn="ctr"/>
            <a:r>
              <a:rPr lang="en-US" sz="3200" b="1" dirty="0" smtClean="0">
                <a:solidFill>
                  <a:schemeClr val="bg1"/>
                </a:solidFill>
                <a:effectLst>
                  <a:outerShdw blurRad="38100" dist="38100" dir="2700000" algn="tl">
                    <a:srgbClr val="000000">
                      <a:alpha val="43137"/>
                    </a:srgbClr>
                  </a:outerShdw>
                </a:effectLst>
              </a:rPr>
              <a:t>The Cyber Security Certificate at</a:t>
            </a:r>
            <a:endParaRPr lang="en-US" sz="3200" b="1" dirty="0">
              <a:solidFill>
                <a:schemeClr val="bg1"/>
              </a:solidFill>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7477" y="691114"/>
            <a:ext cx="2029136" cy="694994"/>
          </a:xfrm>
          <a:prstGeom prst="rect">
            <a:avLst/>
          </a:prstGeom>
        </p:spPr>
      </p:pic>
      <p:sp>
        <p:nvSpPr>
          <p:cNvPr id="6" name="TextBox 5"/>
          <p:cNvSpPr txBox="1"/>
          <p:nvPr/>
        </p:nvSpPr>
        <p:spPr>
          <a:xfrm>
            <a:off x="1104386" y="1546804"/>
            <a:ext cx="5486400" cy="738664"/>
          </a:xfrm>
          <a:prstGeom prst="rect">
            <a:avLst/>
          </a:prstGeom>
          <a:noFill/>
        </p:spPr>
        <p:txBody>
          <a:bodyPr wrap="square" rtlCol="0">
            <a:spAutoFit/>
          </a:bodyPr>
          <a:lstStyle/>
          <a:p>
            <a:r>
              <a:rPr lang="en-US" sz="1400" dirty="0" smtClean="0">
                <a:solidFill>
                  <a:schemeClr val="bg1"/>
                </a:solidFill>
              </a:rPr>
              <a:t>Forecasts of the job market for positions in cyber security suggest there will be </a:t>
            </a:r>
            <a:r>
              <a:rPr lang="en-US" sz="1400" b="1" dirty="0" smtClean="0">
                <a:solidFill>
                  <a:schemeClr val="bg1"/>
                </a:solidFill>
              </a:rPr>
              <a:t>big demand </a:t>
            </a:r>
            <a:r>
              <a:rPr lang="en-US" sz="1400" dirty="0" smtClean="0">
                <a:solidFill>
                  <a:schemeClr val="bg1"/>
                </a:solidFill>
              </a:rPr>
              <a:t>for</a:t>
            </a:r>
            <a:r>
              <a:rPr lang="en-US" sz="1400" b="1" dirty="0" smtClean="0">
                <a:solidFill>
                  <a:schemeClr val="bg1"/>
                </a:solidFill>
              </a:rPr>
              <a:t> Information Security Analysts </a:t>
            </a:r>
            <a:r>
              <a:rPr lang="en-US" sz="1400" dirty="0" smtClean="0">
                <a:solidFill>
                  <a:schemeClr val="bg1"/>
                </a:solidFill>
              </a:rPr>
              <a:t>well into the foreseeable future.  </a:t>
            </a:r>
            <a:endParaRPr lang="en-US" sz="1400" dirty="0">
              <a:solidFill>
                <a:schemeClr val="bg1"/>
              </a:solidFill>
            </a:endParaRPr>
          </a:p>
        </p:txBody>
      </p:sp>
      <p:sp>
        <p:nvSpPr>
          <p:cNvPr id="7" name="TextBox 6"/>
          <p:cNvSpPr txBox="1"/>
          <p:nvPr/>
        </p:nvSpPr>
        <p:spPr>
          <a:xfrm>
            <a:off x="2450743" y="2479170"/>
            <a:ext cx="4685572" cy="1600438"/>
          </a:xfrm>
          <a:prstGeom prst="rect">
            <a:avLst/>
          </a:prstGeom>
          <a:noFill/>
        </p:spPr>
        <p:txBody>
          <a:bodyPr wrap="square" rtlCol="0">
            <a:spAutoFit/>
          </a:bodyPr>
          <a:lstStyle/>
          <a:p>
            <a:r>
              <a:rPr lang="en-US" sz="1400" dirty="0" smtClean="0">
                <a:solidFill>
                  <a:srgbClr val="002060"/>
                </a:solidFill>
              </a:rPr>
              <a:t>The scoop on </a:t>
            </a:r>
            <a:r>
              <a:rPr lang="en-US" sz="1400" b="1" dirty="0" smtClean="0">
                <a:solidFill>
                  <a:srgbClr val="002060"/>
                </a:solidFill>
                <a:effectLst>
                  <a:outerShdw blurRad="38100" dist="38100" dir="2700000" algn="tl">
                    <a:srgbClr val="000000">
                      <a:alpha val="43137"/>
                    </a:srgbClr>
                  </a:outerShdw>
                </a:effectLst>
              </a:rPr>
              <a:t>Information Security Analysts:</a:t>
            </a:r>
          </a:p>
          <a:p>
            <a:pPr marL="285750" indent="-285750">
              <a:buFont typeface="Arial" panose="020B0604020202020204" pitchFamily="34" charset="0"/>
              <a:buChar char="•"/>
            </a:pPr>
            <a:r>
              <a:rPr lang="en-US" sz="1400" dirty="0" smtClean="0">
                <a:solidFill>
                  <a:srgbClr val="002060"/>
                </a:solidFill>
              </a:rPr>
              <a:t>By the year 2021 there will be </a:t>
            </a:r>
            <a:r>
              <a:rPr lang="en-US" sz="1400" b="1" dirty="0" smtClean="0">
                <a:solidFill>
                  <a:srgbClr val="002060"/>
                </a:solidFill>
              </a:rPr>
              <a:t>3.5 million jobs </a:t>
            </a:r>
            <a:r>
              <a:rPr lang="en-US" sz="1400" dirty="0" smtClean="0">
                <a:solidFill>
                  <a:srgbClr val="002060"/>
                </a:solidFill>
              </a:rPr>
              <a:t>waiting for information security analysts*</a:t>
            </a:r>
          </a:p>
          <a:p>
            <a:pPr marL="285750" indent="-285750">
              <a:buFont typeface="Arial" panose="020B0604020202020204" pitchFamily="34" charset="0"/>
              <a:buChar char="•"/>
            </a:pPr>
            <a:r>
              <a:rPr lang="en-US" sz="1400" dirty="0" smtClean="0">
                <a:solidFill>
                  <a:srgbClr val="002060"/>
                </a:solidFill>
              </a:rPr>
              <a:t>Median salary = </a:t>
            </a:r>
            <a:r>
              <a:rPr lang="en-US" sz="1400" b="1" dirty="0" smtClean="0">
                <a:solidFill>
                  <a:srgbClr val="002060"/>
                </a:solidFill>
              </a:rPr>
              <a:t>$92,600 /year </a:t>
            </a:r>
            <a:r>
              <a:rPr lang="en-US" sz="1400" dirty="0" smtClean="0">
                <a:solidFill>
                  <a:srgbClr val="002060"/>
                </a:solidFill>
              </a:rPr>
              <a:t>**</a:t>
            </a:r>
          </a:p>
          <a:p>
            <a:pPr marL="285750" indent="-285750">
              <a:buFont typeface="Arial" panose="020B0604020202020204" pitchFamily="34" charset="0"/>
              <a:buChar char="•"/>
            </a:pPr>
            <a:r>
              <a:rPr lang="en-US" sz="1400" dirty="0" smtClean="0">
                <a:solidFill>
                  <a:srgbClr val="002060"/>
                </a:solidFill>
              </a:rPr>
              <a:t>Cyber security jobs come in many shapes and sizes, ranging from threat monitoring to policy management to ethical hacking.</a:t>
            </a:r>
          </a:p>
        </p:txBody>
      </p:sp>
      <p:sp>
        <p:nvSpPr>
          <p:cNvPr id="8" name="TextBox 7"/>
          <p:cNvSpPr txBox="1"/>
          <p:nvPr/>
        </p:nvSpPr>
        <p:spPr>
          <a:xfrm>
            <a:off x="2450743" y="9687627"/>
            <a:ext cx="4872432" cy="369332"/>
          </a:xfrm>
          <a:prstGeom prst="rect">
            <a:avLst/>
          </a:prstGeom>
          <a:noFill/>
        </p:spPr>
        <p:txBody>
          <a:bodyPr wrap="square" rtlCol="0">
            <a:spAutoFit/>
          </a:bodyPr>
          <a:lstStyle/>
          <a:p>
            <a:r>
              <a:rPr lang="en-US" sz="900" dirty="0" smtClean="0"/>
              <a:t>*https</a:t>
            </a:r>
            <a:r>
              <a:rPr lang="en-US" sz="900" dirty="0"/>
              <a:t>://</a:t>
            </a:r>
            <a:r>
              <a:rPr lang="en-US" sz="900" dirty="0" smtClean="0"/>
              <a:t>www.csoonline.com/article/3201974/it-careers/cybersecurity-job-market-statistics.html</a:t>
            </a:r>
          </a:p>
          <a:p>
            <a:r>
              <a:rPr lang="en-US" sz="900" dirty="0"/>
              <a:t>**https://</a:t>
            </a:r>
            <a:r>
              <a:rPr lang="en-US" sz="900" dirty="0" smtClean="0"/>
              <a:t>www.bls.gov/ooh/computer-and-information-technology/information-security-analysts.htm</a:t>
            </a:r>
            <a:endParaRPr lang="en-US" sz="1100" dirty="0"/>
          </a:p>
        </p:txBody>
      </p:sp>
      <p:sp>
        <p:nvSpPr>
          <p:cNvPr id="9" name="TextBox 8"/>
          <p:cNvSpPr txBox="1"/>
          <p:nvPr/>
        </p:nvSpPr>
        <p:spPr>
          <a:xfrm>
            <a:off x="655022" y="4222716"/>
            <a:ext cx="5390707" cy="1384995"/>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rPr>
              <a:t>The Cyber Security Certificate at USI</a:t>
            </a:r>
          </a:p>
          <a:p>
            <a:r>
              <a:rPr lang="en-US" sz="1400" dirty="0" smtClean="0">
                <a:solidFill>
                  <a:schemeClr val="bg1"/>
                </a:solidFill>
              </a:rPr>
              <a:t>The coursework on cybersecurity at USI is in a constant state of expansion.  As industry needs, national initiatives, and governmental policy/law inform us, we are adding areas to the program to be sure you have the talents you need to be a valuable and successful information security analyst.</a:t>
            </a:r>
          </a:p>
        </p:txBody>
      </p:sp>
      <p:sp>
        <p:nvSpPr>
          <p:cNvPr id="11" name="TextBox 10"/>
          <p:cNvSpPr txBox="1"/>
          <p:nvPr/>
        </p:nvSpPr>
        <p:spPr>
          <a:xfrm>
            <a:off x="1825351" y="5864305"/>
            <a:ext cx="5310964" cy="1384995"/>
          </a:xfrm>
          <a:prstGeom prst="rect">
            <a:avLst/>
          </a:prstGeom>
          <a:noFill/>
        </p:spPr>
        <p:txBody>
          <a:bodyPr wrap="square" rtlCol="0">
            <a:spAutoFit/>
          </a:bodyPr>
          <a:lstStyle/>
          <a:p>
            <a:pPr lvl="0"/>
            <a:r>
              <a:rPr lang="en-US" sz="1400" b="1" dirty="0">
                <a:solidFill>
                  <a:srgbClr val="002060"/>
                </a:solidFill>
                <a:effectLst>
                  <a:outerShdw blurRad="38100" dist="38100" dir="2700000" algn="tl">
                    <a:srgbClr val="000000">
                      <a:alpha val="43137"/>
                    </a:srgbClr>
                  </a:outerShdw>
                </a:effectLst>
              </a:rPr>
              <a:t>The Curriculum </a:t>
            </a:r>
            <a:r>
              <a:rPr lang="en-US" sz="1400" dirty="0">
                <a:solidFill>
                  <a:srgbClr val="002060"/>
                </a:solidFill>
              </a:rPr>
              <a:t>(12 credit hours):</a:t>
            </a:r>
          </a:p>
          <a:p>
            <a:pPr marL="285750" lvl="0" indent="-285750">
              <a:buFont typeface="Arial" panose="020B0604020202020204" pitchFamily="34" charset="0"/>
              <a:buChar char="•"/>
            </a:pPr>
            <a:r>
              <a:rPr lang="en-US" sz="1400" dirty="0">
                <a:solidFill>
                  <a:srgbClr val="002060"/>
                </a:solidFill>
              </a:rPr>
              <a:t>CIS367 – </a:t>
            </a:r>
            <a:r>
              <a:rPr lang="en-US" sz="1400" b="1" dirty="0">
                <a:solidFill>
                  <a:srgbClr val="002060"/>
                </a:solidFill>
              </a:rPr>
              <a:t>Data Communications</a:t>
            </a:r>
          </a:p>
          <a:p>
            <a:pPr marL="285750" lvl="0" indent="-285750">
              <a:buFont typeface="Arial" panose="020B0604020202020204" pitchFamily="34" charset="0"/>
              <a:buChar char="•"/>
            </a:pPr>
            <a:r>
              <a:rPr lang="en-US" sz="1400" dirty="0">
                <a:solidFill>
                  <a:srgbClr val="002060"/>
                </a:solidFill>
              </a:rPr>
              <a:t>CIS345 – </a:t>
            </a:r>
            <a:r>
              <a:rPr lang="en-US" sz="1400" b="1" dirty="0">
                <a:solidFill>
                  <a:srgbClr val="002060"/>
                </a:solidFill>
              </a:rPr>
              <a:t>Information Security and Risk Management</a:t>
            </a:r>
          </a:p>
          <a:p>
            <a:pPr marL="285750" lvl="0" indent="-285750">
              <a:buFont typeface="Arial" panose="020B0604020202020204" pitchFamily="34" charset="0"/>
              <a:buChar char="•"/>
            </a:pPr>
            <a:r>
              <a:rPr lang="en-US" sz="1400" dirty="0">
                <a:solidFill>
                  <a:srgbClr val="002060"/>
                </a:solidFill>
              </a:rPr>
              <a:t>CIS346 – </a:t>
            </a:r>
            <a:r>
              <a:rPr lang="en-US" sz="1400" b="1" dirty="0" smtClean="0">
                <a:solidFill>
                  <a:srgbClr val="002060"/>
                </a:solidFill>
              </a:rPr>
              <a:t>Cyber Security </a:t>
            </a:r>
            <a:r>
              <a:rPr lang="en-US" sz="1400" b="1" dirty="0">
                <a:solidFill>
                  <a:srgbClr val="002060"/>
                </a:solidFill>
              </a:rPr>
              <a:t>Assessment and Network Defense</a:t>
            </a:r>
          </a:p>
          <a:p>
            <a:pPr marL="285750" lvl="0" indent="-285750">
              <a:buFont typeface="Arial" panose="020B0604020202020204" pitchFamily="34" charset="0"/>
              <a:buChar char="•"/>
            </a:pPr>
            <a:r>
              <a:rPr lang="en-US" sz="1400" dirty="0">
                <a:solidFill>
                  <a:srgbClr val="002060"/>
                </a:solidFill>
              </a:rPr>
              <a:t>Elective – Explore topics like: </a:t>
            </a:r>
            <a:r>
              <a:rPr lang="en-US" sz="1400" b="1" dirty="0">
                <a:solidFill>
                  <a:srgbClr val="002060"/>
                </a:solidFill>
              </a:rPr>
              <a:t>Computer Forensics</a:t>
            </a:r>
            <a:r>
              <a:rPr lang="en-US" sz="1400" dirty="0">
                <a:solidFill>
                  <a:srgbClr val="002060"/>
                </a:solidFill>
              </a:rPr>
              <a:t>, </a:t>
            </a:r>
            <a:r>
              <a:rPr lang="en-US" sz="1400" b="1" dirty="0">
                <a:solidFill>
                  <a:srgbClr val="002060"/>
                </a:solidFill>
              </a:rPr>
              <a:t>Ethical Hacking</a:t>
            </a:r>
            <a:r>
              <a:rPr lang="en-US" sz="1400" dirty="0">
                <a:solidFill>
                  <a:srgbClr val="002060"/>
                </a:solidFill>
              </a:rPr>
              <a:t>, </a:t>
            </a:r>
            <a:r>
              <a:rPr lang="en-US" sz="1400" b="1" dirty="0">
                <a:solidFill>
                  <a:srgbClr val="002060"/>
                </a:solidFill>
              </a:rPr>
              <a:t>Cryptography</a:t>
            </a:r>
            <a:r>
              <a:rPr lang="en-US" sz="1400" dirty="0">
                <a:solidFill>
                  <a:srgbClr val="002060"/>
                </a:solidFill>
              </a:rPr>
              <a:t>, and more….</a:t>
            </a:r>
          </a:p>
        </p:txBody>
      </p:sp>
      <p:sp>
        <p:nvSpPr>
          <p:cNvPr id="13" name="TextBox 12"/>
          <p:cNvSpPr txBox="1"/>
          <p:nvPr/>
        </p:nvSpPr>
        <p:spPr>
          <a:xfrm>
            <a:off x="1513502" y="7564077"/>
            <a:ext cx="5934662" cy="1231106"/>
          </a:xfrm>
          <a:prstGeom prst="rect">
            <a:avLst/>
          </a:prstGeom>
          <a:noFill/>
        </p:spPr>
        <p:txBody>
          <a:bodyPr wrap="square" rtlCol="0">
            <a:spAutoFit/>
          </a:bodyPr>
          <a:lstStyle/>
          <a:p>
            <a:r>
              <a:rPr lang="en-US" sz="1400" dirty="0" smtClean="0">
                <a:solidFill>
                  <a:schemeClr val="bg1"/>
                </a:solidFill>
              </a:rPr>
              <a:t>The Romain College of Business houses a fully functional </a:t>
            </a:r>
            <a:r>
              <a:rPr lang="en-US" sz="1600" b="1" dirty="0" smtClean="0">
                <a:solidFill>
                  <a:schemeClr val="bg1"/>
                </a:solidFill>
                <a:effectLst>
                  <a:outerShdw blurRad="38100" dist="38100" dir="2700000" algn="tl">
                    <a:srgbClr val="000000">
                      <a:alpha val="43137"/>
                    </a:srgbClr>
                  </a:outerShdw>
                </a:effectLst>
              </a:rPr>
              <a:t>Cyber Security Operations Center </a:t>
            </a:r>
            <a:r>
              <a:rPr lang="en-US" sz="1400" dirty="0" smtClean="0">
                <a:solidFill>
                  <a:schemeClr val="bg1"/>
                </a:solidFill>
              </a:rPr>
              <a:t>(SOC).  As a student pursuing the Cyber Security Certificate at USI, you are eligible to work as an analyst in the SOC.  You make money while gaining ‘real world’ experience!  All the while you are performing invaluable services helping to protect the USI campus.</a:t>
            </a:r>
            <a:endParaRPr lang="en-US" sz="1400" dirty="0">
              <a:solidFill>
                <a:schemeClr val="bg1"/>
              </a:solidFill>
            </a:endParaRPr>
          </a:p>
        </p:txBody>
      </p:sp>
    </p:spTree>
    <p:extLst>
      <p:ext uri="{BB962C8B-B14F-4D97-AF65-F5344CB8AC3E}">
        <p14:creationId xmlns:p14="http://schemas.microsoft.com/office/powerpoint/2010/main" val="5276274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123</TotalTime>
  <Words>258</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Tw Cen MT</vt:lpstr>
      <vt:lpstr>Circuit</vt:lpstr>
      <vt:lpstr>PowerPoint Presentation</vt:lpstr>
    </vt:vector>
  </TitlesOfParts>
  <Company>USI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Shemroske, Kenneth L</dc:creator>
  <cp:lastModifiedBy>Shemroske, Kenneth L</cp:lastModifiedBy>
  <cp:revision>14</cp:revision>
  <cp:lastPrinted>2018-04-06T23:26:43Z</cp:lastPrinted>
  <dcterms:created xsi:type="dcterms:W3CDTF">2018-04-04T23:07:32Z</dcterms:created>
  <dcterms:modified xsi:type="dcterms:W3CDTF">2018-04-06T23:27:48Z</dcterms:modified>
</cp:coreProperties>
</file>