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295" r:id="rId2"/>
    <p:sldId id="292" r:id="rId3"/>
    <p:sldId id="300" r:id="rId4"/>
    <p:sldId id="297" r:id="rId5"/>
    <p:sldId id="293" r:id="rId6"/>
    <p:sldId id="298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CDFB5-CC4B-4E79-9528-734BFCB4CCC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E87082-91F9-4800-B861-7B78232E9AF8}">
      <dgm:prSet phldrT="[Text]" custT="1"/>
      <dgm:spPr/>
      <dgm:t>
        <a:bodyPr/>
        <a:lstStyle/>
        <a:p>
          <a:r>
            <a:rPr lang="en-US" sz="1600" b="1" dirty="0" smtClean="0"/>
            <a:t>IT-enabled Solutions Using Abilities, Knowledge, &amp; Skills</a:t>
          </a:r>
          <a:endParaRPr lang="en-US" sz="1600" b="1" dirty="0"/>
        </a:p>
      </dgm:t>
    </dgm:pt>
    <dgm:pt modelId="{5EF5AAE9-DCF0-4DB6-BA7B-60971898B3DB}" type="parTrans" cxnId="{B471257B-A8D1-422D-A342-69DAD32100B3}">
      <dgm:prSet/>
      <dgm:spPr/>
      <dgm:t>
        <a:bodyPr/>
        <a:lstStyle/>
        <a:p>
          <a:endParaRPr lang="en-US" b="1"/>
        </a:p>
      </dgm:t>
    </dgm:pt>
    <dgm:pt modelId="{EED08927-8798-49AC-8ED8-71B1BE939488}" type="sibTrans" cxnId="{B471257B-A8D1-422D-A342-69DAD32100B3}">
      <dgm:prSet/>
      <dgm:spPr/>
      <dgm:t>
        <a:bodyPr/>
        <a:lstStyle/>
        <a:p>
          <a:endParaRPr lang="en-US" b="1"/>
        </a:p>
      </dgm:t>
    </dgm:pt>
    <dgm:pt modelId="{0D66EC55-149D-41F5-BC54-9308D30FAADD}">
      <dgm:prSet phldrT="[Text]"/>
      <dgm:spPr/>
      <dgm:t>
        <a:bodyPr/>
        <a:lstStyle/>
        <a:p>
          <a:r>
            <a:rPr lang="en-US" b="1" dirty="0" smtClean="0"/>
            <a:t>Pressure for Change from Stakeholders</a:t>
          </a:r>
          <a:endParaRPr lang="en-US" b="1" dirty="0"/>
        </a:p>
      </dgm:t>
    </dgm:pt>
    <dgm:pt modelId="{B9AE0F49-9690-486F-8FB7-E4E3D998977E}" type="parTrans" cxnId="{AAB3700A-A99B-4996-B9D1-14C19944DFEC}">
      <dgm:prSet/>
      <dgm:spPr/>
      <dgm:t>
        <a:bodyPr/>
        <a:lstStyle/>
        <a:p>
          <a:endParaRPr lang="en-US" b="1"/>
        </a:p>
      </dgm:t>
    </dgm:pt>
    <dgm:pt modelId="{A95886A8-4328-465F-A6EE-2BA8F9A3FDA1}" type="sibTrans" cxnId="{AAB3700A-A99B-4996-B9D1-14C19944DFEC}">
      <dgm:prSet/>
      <dgm:spPr/>
      <dgm:t>
        <a:bodyPr/>
        <a:lstStyle/>
        <a:p>
          <a:endParaRPr lang="en-US" b="1"/>
        </a:p>
      </dgm:t>
    </dgm:pt>
    <dgm:pt modelId="{AA434C89-077F-48B3-B6A4-23EEBB0A00C8}">
      <dgm:prSet phldrT="[Text]"/>
      <dgm:spPr/>
      <dgm:t>
        <a:bodyPr/>
        <a:lstStyle/>
        <a:p>
          <a:r>
            <a:rPr lang="en-US" b="1" dirty="0" smtClean="0"/>
            <a:t>International Factors</a:t>
          </a:r>
          <a:endParaRPr lang="en-US" b="1" dirty="0"/>
        </a:p>
      </dgm:t>
    </dgm:pt>
    <dgm:pt modelId="{1816261F-F62D-461D-B000-FB9E47161C41}" type="parTrans" cxnId="{FA114AC3-2BAA-417F-8643-B68742A95885}">
      <dgm:prSet/>
      <dgm:spPr/>
      <dgm:t>
        <a:bodyPr/>
        <a:lstStyle/>
        <a:p>
          <a:endParaRPr lang="en-US" b="1"/>
        </a:p>
      </dgm:t>
    </dgm:pt>
    <dgm:pt modelId="{3F9E0630-F83A-4B8C-B834-13731646390F}" type="sibTrans" cxnId="{FA114AC3-2BAA-417F-8643-B68742A95885}">
      <dgm:prSet/>
      <dgm:spPr/>
      <dgm:t>
        <a:bodyPr/>
        <a:lstStyle/>
        <a:p>
          <a:endParaRPr lang="en-US" b="1"/>
        </a:p>
      </dgm:t>
    </dgm:pt>
    <dgm:pt modelId="{FD3F361D-8E03-4A7A-BAFE-3AD728D9B411}">
      <dgm:prSet phldrT="[Text]"/>
      <dgm:spPr/>
      <dgm:t>
        <a:bodyPr/>
        <a:lstStyle/>
        <a:p>
          <a:r>
            <a:rPr lang="en-US" b="1" dirty="0" smtClean="0"/>
            <a:t>AACSB, IS 2010 &amp; 2015 Model Curriculum</a:t>
          </a:r>
          <a:endParaRPr lang="en-US" b="1" dirty="0"/>
        </a:p>
      </dgm:t>
    </dgm:pt>
    <dgm:pt modelId="{3668A41E-666D-458E-A0C5-F969532C5FDD}" type="parTrans" cxnId="{38EA59B0-39E4-4974-89ED-2490AC1ADEFD}">
      <dgm:prSet/>
      <dgm:spPr/>
      <dgm:t>
        <a:bodyPr/>
        <a:lstStyle/>
        <a:p>
          <a:endParaRPr lang="en-US" b="1"/>
        </a:p>
      </dgm:t>
    </dgm:pt>
    <dgm:pt modelId="{8F4530E0-0AA7-4CD4-BE8D-F2BA139D198F}" type="sibTrans" cxnId="{38EA59B0-39E4-4974-89ED-2490AC1ADEFD}">
      <dgm:prSet/>
      <dgm:spPr/>
      <dgm:t>
        <a:bodyPr/>
        <a:lstStyle/>
        <a:p>
          <a:endParaRPr lang="en-US" b="1"/>
        </a:p>
      </dgm:t>
    </dgm:pt>
    <dgm:pt modelId="{6C0C99C9-0B8E-49C3-B0A1-A293B940276E}">
      <dgm:prSet phldrT="[Text]"/>
      <dgm:spPr/>
      <dgm:t>
        <a:bodyPr/>
        <a:lstStyle/>
        <a:p>
          <a:r>
            <a:rPr lang="en-US" b="1" dirty="0" smtClean="0"/>
            <a:t>Future Trends</a:t>
          </a:r>
          <a:endParaRPr lang="en-US" b="1" dirty="0"/>
        </a:p>
      </dgm:t>
    </dgm:pt>
    <dgm:pt modelId="{FF4E088E-BE40-4304-A5FE-FB73DE1468EF}" type="parTrans" cxnId="{C17AABBC-FB11-4D9C-8E18-E3922C97DABB}">
      <dgm:prSet/>
      <dgm:spPr/>
      <dgm:t>
        <a:bodyPr/>
        <a:lstStyle/>
        <a:p>
          <a:endParaRPr lang="en-US" b="1"/>
        </a:p>
      </dgm:t>
    </dgm:pt>
    <dgm:pt modelId="{7DB93524-391A-4EEA-8291-2726F02AC101}" type="sibTrans" cxnId="{C17AABBC-FB11-4D9C-8E18-E3922C97DABB}">
      <dgm:prSet/>
      <dgm:spPr/>
      <dgm:t>
        <a:bodyPr/>
        <a:lstStyle/>
        <a:p>
          <a:endParaRPr lang="en-US" b="1"/>
        </a:p>
      </dgm:t>
    </dgm:pt>
    <dgm:pt modelId="{AA31025D-A9A7-4879-AB1E-3A6ED6C833F0}">
      <dgm:prSet phldrT="[Text]"/>
      <dgm:spPr/>
      <dgm:t>
        <a:bodyPr/>
        <a:lstStyle/>
        <a:p>
          <a:r>
            <a:rPr lang="en-US" b="1" dirty="0" smtClean="0"/>
            <a:t>Local University  Particularity</a:t>
          </a:r>
          <a:endParaRPr lang="en-US" b="1" dirty="0"/>
        </a:p>
      </dgm:t>
    </dgm:pt>
    <dgm:pt modelId="{8F246FE8-C146-435B-AE13-6F05BDAB83F5}" type="parTrans" cxnId="{E0647D90-D252-4A24-BD21-8172328A3950}">
      <dgm:prSet/>
      <dgm:spPr/>
      <dgm:t>
        <a:bodyPr/>
        <a:lstStyle/>
        <a:p>
          <a:endParaRPr lang="en-US" b="1"/>
        </a:p>
      </dgm:t>
    </dgm:pt>
    <dgm:pt modelId="{1648FC84-A3CB-4679-A9B8-993C62156A13}" type="sibTrans" cxnId="{E0647D90-D252-4A24-BD21-8172328A3950}">
      <dgm:prSet/>
      <dgm:spPr/>
      <dgm:t>
        <a:bodyPr/>
        <a:lstStyle/>
        <a:p>
          <a:endParaRPr lang="en-US" b="1"/>
        </a:p>
      </dgm:t>
    </dgm:pt>
    <dgm:pt modelId="{CC8175C2-11A6-4AF7-853F-3283CF94EF75}">
      <dgm:prSet phldrT="[Text]"/>
      <dgm:spPr/>
      <dgm:t>
        <a:bodyPr/>
        <a:lstStyle/>
        <a:p>
          <a:endParaRPr lang="en-US" b="1"/>
        </a:p>
      </dgm:t>
    </dgm:pt>
    <dgm:pt modelId="{1FBF7109-B1CC-4306-AC11-F4D151159816}" type="parTrans" cxnId="{54C2C587-467B-4A3D-91AA-93076780E2F4}">
      <dgm:prSet custFlipHor="1" custScaleX="183808" custScaleY="83893"/>
      <dgm:spPr/>
      <dgm:t>
        <a:bodyPr/>
        <a:lstStyle/>
        <a:p>
          <a:endParaRPr lang="en-US" b="1"/>
        </a:p>
      </dgm:t>
    </dgm:pt>
    <dgm:pt modelId="{4BC4677D-A2D3-4240-BD08-C1B9DE0CB62B}" type="sibTrans" cxnId="{54C2C587-467B-4A3D-91AA-93076780E2F4}">
      <dgm:prSet/>
      <dgm:spPr/>
      <dgm:t>
        <a:bodyPr/>
        <a:lstStyle/>
        <a:p>
          <a:endParaRPr lang="en-US" b="1"/>
        </a:p>
      </dgm:t>
    </dgm:pt>
    <dgm:pt modelId="{EE6770EF-9B0E-4A35-B366-3D5D738F4E9D}">
      <dgm:prSet phldrT="[Text]"/>
      <dgm:spPr/>
      <dgm:t>
        <a:bodyPr/>
        <a:lstStyle/>
        <a:p>
          <a:r>
            <a:rPr lang="en-US" b="1" dirty="0" smtClean="0"/>
            <a:t>21</a:t>
          </a:r>
          <a:r>
            <a:rPr lang="en-US" b="1" baseline="30000" dirty="0" smtClean="0"/>
            <a:t>st</a:t>
          </a:r>
          <a:r>
            <a:rPr lang="en-US" b="1" dirty="0" smtClean="0"/>
            <a:t> Century Skills Identified</a:t>
          </a:r>
          <a:endParaRPr lang="en-US" b="1" dirty="0"/>
        </a:p>
      </dgm:t>
    </dgm:pt>
    <dgm:pt modelId="{2CA60178-9851-433D-9EC4-05788CD18DCB}" type="parTrans" cxnId="{F205272A-36F9-4F72-BF39-BCB1F2352EDC}">
      <dgm:prSet/>
      <dgm:spPr/>
      <dgm:t>
        <a:bodyPr/>
        <a:lstStyle/>
        <a:p>
          <a:endParaRPr lang="en-US" b="1"/>
        </a:p>
      </dgm:t>
    </dgm:pt>
    <dgm:pt modelId="{5107250E-5DFD-46E9-AF37-697700C7ED2F}" type="sibTrans" cxnId="{F205272A-36F9-4F72-BF39-BCB1F2352EDC}">
      <dgm:prSet/>
      <dgm:spPr/>
      <dgm:t>
        <a:bodyPr/>
        <a:lstStyle/>
        <a:p>
          <a:endParaRPr lang="en-US" b="1"/>
        </a:p>
      </dgm:t>
    </dgm:pt>
    <dgm:pt modelId="{7C212EBB-7532-4001-8133-DC8016B4D856}">
      <dgm:prSet phldrT="[Text]"/>
      <dgm:spPr/>
      <dgm:t>
        <a:bodyPr/>
        <a:lstStyle/>
        <a:p>
          <a:r>
            <a:rPr lang="en-US" b="1" dirty="0" smtClean="0"/>
            <a:t>Liberal Art Factors</a:t>
          </a:r>
          <a:endParaRPr lang="en-US" b="1" dirty="0"/>
        </a:p>
      </dgm:t>
    </dgm:pt>
    <dgm:pt modelId="{AD850146-6D48-444F-B5BE-C3F61813B58E}" type="parTrans" cxnId="{49FDFE78-C372-487E-8E0B-40145CF1A1F7}">
      <dgm:prSet/>
      <dgm:spPr/>
      <dgm:t>
        <a:bodyPr/>
        <a:lstStyle/>
        <a:p>
          <a:endParaRPr lang="en-US" b="1"/>
        </a:p>
      </dgm:t>
    </dgm:pt>
    <dgm:pt modelId="{D88F21B4-E51E-4F36-888F-3D8C8A86CC86}" type="sibTrans" cxnId="{49FDFE78-C372-487E-8E0B-40145CF1A1F7}">
      <dgm:prSet/>
      <dgm:spPr/>
      <dgm:t>
        <a:bodyPr/>
        <a:lstStyle/>
        <a:p>
          <a:endParaRPr lang="en-US" b="1"/>
        </a:p>
      </dgm:t>
    </dgm:pt>
    <dgm:pt modelId="{D4AF386F-E261-4FCC-BD0C-29EC1751AEE1}" type="pres">
      <dgm:prSet presAssocID="{288CDFB5-CC4B-4E79-9528-734BFCB4CC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2EFFF7-E6D0-4F1E-9348-5462A714B19C}" type="pres">
      <dgm:prSet presAssocID="{40E87082-91F9-4800-B861-7B78232E9AF8}" presName="centerShape" presStyleLbl="node0" presStyleIdx="0" presStyleCnt="1" custScaleX="163971" custScaleY="167327"/>
      <dgm:spPr/>
      <dgm:t>
        <a:bodyPr/>
        <a:lstStyle/>
        <a:p>
          <a:endParaRPr lang="en-US"/>
        </a:p>
      </dgm:t>
    </dgm:pt>
    <dgm:pt modelId="{E8A99B99-B22E-4B6E-83F4-AA1620B37043}" type="pres">
      <dgm:prSet presAssocID="{B9AE0F49-9690-486F-8FB7-E4E3D998977E}" presName="parTrans" presStyleLbl="sibTrans2D1" presStyleIdx="0" presStyleCnt="7" custAng="10973788" custScaleX="185555" custScaleY="86810"/>
      <dgm:spPr/>
      <dgm:t>
        <a:bodyPr/>
        <a:lstStyle/>
        <a:p>
          <a:endParaRPr lang="en-US"/>
        </a:p>
      </dgm:t>
    </dgm:pt>
    <dgm:pt modelId="{03E52F41-315F-4000-AC90-39B169E77035}" type="pres">
      <dgm:prSet presAssocID="{B9AE0F49-9690-486F-8FB7-E4E3D998977E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0F5A0CBF-AFAF-484B-A317-F7910658158F}" type="pres">
      <dgm:prSet presAssocID="{0D66EC55-149D-41F5-BC54-9308D30FAAD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7EBC2-6863-4EE3-8063-AE0BB1F61473}" type="pres">
      <dgm:prSet presAssocID="{1816261F-F62D-461D-B000-FB9E47161C41}" presName="parTrans" presStyleLbl="sibTrans2D1" presStyleIdx="1" presStyleCnt="7" custAng="4367517" custFlipHor="1" custScaleX="183808" custScaleY="83893"/>
      <dgm:spPr/>
      <dgm:t>
        <a:bodyPr/>
        <a:lstStyle/>
        <a:p>
          <a:endParaRPr lang="en-US"/>
        </a:p>
      </dgm:t>
    </dgm:pt>
    <dgm:pt modelId="{9E027772-3C26-43BE-879B-DE908DB15725}" type="pres">
      <dgm:prSet presAssocID="{1816261F-F62D-461D-B000-FB9E47161C4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5EEF1CF5-11FD-4408-9348-ACB8431AB8E3}" type="pres">
      <dgm:prSet presAssocID="{AA434C89-077F-48B3-B6A4-23EEBB0A00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A9DE4-8F0D-4669-B591-2485F1C69113}" type="pres">
      <dgm:prSet presAssocID="{AD850146-6D48-444F-B5BE-C3F61813B58E}" presName="parTrans" presStyleLbl="sibTrans2D1" presStyleIdx="2" presStyleCnt="7" custAng="20353474" custFlipHor="1" custScaleX="183808" custScaleY="83893"/>
      <dgm:spPr/>
      <dgm:t>
        <a:bodyPr/>
        <a:lstStyle/>
        <a:p>
          <a:endParaRPr lang="en-US"/>
        </a:p>
      </dgm:t>
    </dgm:pt>
    <dgm:pt modelId="{D7BFAA49-E5AA-4D2E-8300-36BE13C39BD6}" type="pres">
      <dgm:prSet presAssocID="{AD850146-6D48-444F-B5BE-C3F61813B58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A73C386-5537-4A9E-8581-165F45A39D6A}" type="pres">
      <dgm:prSet presAssocID="{7C212EBB-7532-4001-8133-DC8016B4D85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913ED-CCBD-4928-8C15-87FD5198300A}" type="pres">
      <dgm:prSet presAssocID="{8F246FE8-C146-435B-AE13-6F05BDAB83F5}" presName="parTrans" presStyleLbl="sibTrans2D1" presStyleIdx="3" presStyleCnt="7" custAng="13684007" custFlipHor="1" custScaleX="183808" custScaleY="83893"/>
      <dgm:spPr/>
      <dgm:t>
        <a:bodyPr/>
        <a:lstStyle/>
        <a:p>
          <a:endParaRPr lang="en-US"/>
        </a:p>
      </dgm:t>
    </dgm:pt>
    <dgm:pt modelId="{852ABD95-4E07-4C97-A61B-0C05FBF6290F}" type="pres">
      <dgm:prSet presAssocID="{8F246FE8-C146-435B-AE13-6F05BDAB83F5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F2E9AD1F-AA4F-455C-8128-EE22FBCB92A5}" type="pres">
      <dgm:prSet presAssocID="{AA31025D-A9A7-4879-AB1E-3A6ED6C833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247D7-DF65-4F04-950D-94E1C2036596}" type="pres">
      <dgm:prSet presAssocID="{2CA60178-9851-433D-9EC4-05788CD18DCB}" presName="parTrans" presStyleLbl="sibTrans2D1" presStyleIdx="4" presStyleCnt="7" custAng="7744672" custFlipHor="1" custScaleX="183808" custScaleY="83893"/>
      <dgm:spPr/>
      <dgm:t>
        <a:bodyPr/>
        <a:lstStyle/>
        <a:p>
          <a:endParaRPr lang="en-US"/>
        </a:p>
      </dgm:t>
    </dgm:pt>
    <dgm:pt modelId="{A1242D94-BF3F-4B9E-9D2B-5AF047C9C273}" type="pres">
      <dgm:prSet presAssocID="{2CA60178-9851-433D-9EC4-05788CD18DC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94B0A1D-EE02-43BD-A149-C3E269091FF7}" type="pres">
      <dgm:prSet presAssocID="{EE6770EF-9B0E-4A35-B366-3D5D738F4E9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1592C-5895-4472-8E5B-DCA4B023E3C2}" type="pres">
      <dgm:prSet presAssocID="{3668A41E-666D-458E-A0C5-F969532C5FDD}" presName="parTrans" presStyleLbl="sibTrans2D1" presStyleIdx="5" presStyleCnt="7" custAng="10644186" custScaleX="175793"/>
      <dgm:spPr/>
      <dgm:t>
        <a:bodyPr/>
        <a:lstStyle/>
        <a:p>
          <a:endParaRPr lang="en-US"/>
        </a:p>
      </dgm:t>
    </dgm:pt>
    <dgm:pt modelId="{3E11DDB2-D409-465A-8B35-52CECD22E270}" type="pres">
      <dgm:prSet presAssocID="{3668A41E-666D-458E-A0C5-F969532C5FD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6D949BCC-DC45-47D3-8C36-85DD1224B77B}" type="pres">
      <dgm:prSet presAssocID="{FD3F361D-8E03-4A7A-BAFE-3AD728D9B41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79BAB-49B2-4EA1-B928-D91950A7444F}" type="pres">
      <dgm:prSet presAssocID="{FF4E088E-BE40-4304-A5FE-FB73DE1468EF}" presName="parTrans" presStyleLbl="sibTrans2D1" presStyleIdx="6" presStyleCnt="7" custAng="10528127" custScaleX="177954"/>
      <dgm:spPr/>
      <dgm:t>
        <a:bodyPr/>
        <a:lstStyle/>
        <a:p>
          <a:endParaRPr lang="en-US"/>
        </a:p>
      </dgm:t>
    </dgm:pt>
    <dgm:pt modelId="{3DE77F47-7781-461D-9396-DBF3A8525D9B}" type="pres">
      <dgm:prSet presAssocID="{FF4E088E-BE40-4304-A5FE-FB73DE1468EF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115156C-E91E-4DC9-A8D9-FF8E9BB7B6D3}" type="pres">
      <dgm:prSet presAssocID="{6C0C99C9-0B8E-49C3-B0A1-A293B940276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18D602-F8BB-4D62-B791-CA802A67D579}" type="presOf" srcId="{2CA60178-9851-433D-9EC4-05788CD18DCB}" destId="{A1242D94-BF3F-4B9E-9D2B-5AF047C9C273}" srcOrd="1" destOrd="0" presId="urn:microsoft.com/office/officeart/2005/8/layout/radial5"/>
    <dgm:cxn modelId="{38EA59B0-39E4-4974-89ED-2490AC1ADEFD}" srcId="{40E87082-91F9-4800-B861-7B78232E9AF8}" destId="{FD3F361D-8E03-4A7A-BAFE-3AD728D9B411}" srcOrd="5" destOrd="0" parTransId="{3668A41E-666D-458E-A0C5-F969532C5FDD}" sibTransId="{8F4530E0-0AA7-4CD4-BE8D-F2BA139D198F}"/>
    <dgm:cxn modelId="{75EC2095-FE3B-4703-A730-067F264FD3A2}" type="presOf" srcId="{AA434C89-077F-48B3-B6A4-23EEBB0A00C8}" destId="{5EEF1CF5-11FD-4408-9348-ACB8431AB8E3}" srcOrd="0" destOrd="0" presId="urn:microsoft.com/office/officeart/2005/8/layout/radial5"/>
    <dgm:cxn modelId="{C17AABBC-FB11-4D9C-8E18-E3922C97DABB}" srcId="{40E87082-91F9-4800-B861-7B78232E9AF8}" destId="{6C0C99C9-0B8E-49C3-B0A1-A293B940276E}" srcOrd="6" destOrd="0" parTransId="{FF4E088E-BE40-4304-A5FE-FB73DE1468EF}" sibTransId="{7DB93524-391A-4EEA-8291-2726F02AC101}"/>
    <dgm:cxn modelId="{54C2C587-467B-4A3D-91AA-93076780E2F4}" srcId="{288CDFB5-CC4B-4E79-9528-734BFCB4CCCC}" destId="{CC8175C2-11A6-4AF7-853F-3283CF94EF75}" srcOrd="1" destOrd="0" parTransId="{1FBF7109-B1CC-4306-AC11-F4D151159816}" sibTransId="{4BC4677D-A2D3-4240-BD08-C1B9DE0CB62B}"/>
    <dgm:cxn modelId="{9B745F00-83AD-4B53-8FD9-64C9253F21BA}" type="presOf" srcId="{40E87082-91F9-4800-B861-7B78232E9AF8}" destId="{842EFFF7-E6D0-4F1E-9348-5462A714B19C}" srcOrd="0" destOrd="0" presId="urn:microsoft.com/office/officeart/2005/8/layout/radial5"/>
    <dgm:cxn modelId="{1A087193-FA95-45FF-B22E-7970D50D2350}" type="presOf" srcId="{3668A41E-666D-458E-A0C5-F969532C5FDD}" destId="{4D01592C-5895-4472-8E5B-DCA4B023E3C2}" srcOrd="0" destOrd="0" presId="urn:microsoft.com/office/officeart/2005/8/layout/radial5"/>
    <dgm:cxn modelId="{F205272A-36F9-4F72-BF39-BCB1F2352EDC}" srcId="{40E87082-91F9-4800-B861-7B78232E9AF8}" destId="{EE6770EF-9B0E-4A35-B366-3D5D738F4E9D}" srcOrd="4" destOrd="0" parTransId="{2CA60178-9851-433D-9EC4-05788CD18DCB}" sibTransId="{5107250E-5DFD-46E9-AF37-697700C7ED2F}"/>
    <dgm:cxn modelId="{AA564308-3114-4B40-8144-19C7A57DC89B}" type="presOf" srcId="{288CDFB5-CC4B-4E79-9528-734BFCB4CCCC}" destId="{D4AF386F-E261-4FCC-BD0C-29EC1751AEE1}" srcOrd="0" destOrd="0" presId="urn:microsoft.com/office/officeart/2005/8/layout/radial5"/>
    <dgm:cxn modelId="{8B314157-60E3-485E-A037-EE2B1308DBEA}" type="presOf" srcId="{1816261F-F62D-461D-B000-FB9E47161C41}" destId="{9E027772-3C26-43BE-879B-DE908DB15725}" srcOrd="1" destOrd="0" presId="urn:microsoft.com/office/officeart/2005/8/layout/radial5"/>
    <dgm:cxn modelId="{4651E08B-7245-4544-BCBF-83D0677CA22C}" type="presOf" srcId="{8F246FE8-C146-435B-AE13-6F05BDAB83F5}" destId="{852ABD95-4E07-4C97-A61B-0C05FBF6290F}" srcOrd="1" destOrd="0" presId="urn:microsoft.com/office/officeart/2005/8/layout/radial5"/>
    <dgm:cxn modelId="{8E13E95E-3E71-49F1-8399-5993AA9AF0A2}" type="presOf" srcId="{6C0C99C9-0B8E-49C3-B0A1-A293B940276E}" destId="{8115156C-E91E-4DC9-A8D9-FF8E9BB7B6D3}" srcOrd="0" destOrd="0" presId="urn:microsoft.com/office/officeart/2005/8/layout/radial5"/>
    <dgm:cxn modelId="{5EEABE25-7A89-40DE-B960-C2E608F1851E}" type="presOf" srcId="{2CA60178-9851-433D-9EC4-05788CD18DCB}" destId="{DAE247D7-DF65-4F04-950D-94E1C2036596}" srcOrd="0" destOrd="0" presId="urn:microsoft.com/office/officeart/2005/8/layout/radial5"/>
    <dgm:cxn modelId="{7DA53C84-D2DD-4C8F-9983-D4B014E4963E}" type="presOf" srcId="{FD3F361D-8E03-4A7A-BAFE-3AD728D9B411}" destId="{6D949BCC-DC45-47D3-8C36-85DD1224B77B}" srcOrd="0" destOrd="0" presId="urn:microsoft.com/office/officeart/2005/8/layout/radial5"/>
    <dgm:cxn modelId="{AA02E83D-FE8A-4934-820B-F017A6BFF157}" type="presOf" srcId="{B9AE0F49-9690-486F-8FB7-E4E3D998977E}" destId="{03E52F41-315F-4000-AC90-39B169E77035}" srcOrd="1" destOrd="0" presId="urn:microsoft.com/office/officeart/2005/8/layout/radial5"/>
    <dgm:cxn modelId="{BC112AFF-EEBC-46C5-BFAD-10630CB4B2DC}" type="presOf" srcId="{0D66EC55-149D-41F5-BC54-9308D30FAADD}" destId="{0F5A0CBF-AFAF-484B-A317-F7910658158F}" srcOrd="0" destOrd="0" presId="urn:microsoft.com/office/officeart/2005/8/layout/radial5"/>
    <dgm:cxn modelId="{CBAB56E2-EAB3-41C8-BC49-010967951CAD}" type="presOf" srcId="{FF4E088E-BE40-4304-A5FE-FB73DE1468EF}" destId="{3DE77F47-7781-461D-9396-DBF3A8525D9B}" srcOrd="1" destOrd="0" presId="urn:microsoft.com/office/officeart/2005/8/layout/radial5"/>
    <dgm:cxn modelId="{AAB3700A-A99B-4996-B9D1-14C19944DFEC}" srcId="{40E87082-91F9-4800-B861-7B78232E9AF8}" destId="{0D66EC55-149D-41F5-BC54-9308D30FAADD}" srcOrd="0" destOrd="0" parTransId="{B9AE0F49-9690-486F-8FB7-E4E3D998977E}" sibTransId="{A95886A8-4328-465F-A6EE-2BA8F9A3FDA1}"/>
    <dgm:cxn modelId="{4BA51640-C924-4792-937B-DAF392866A14}" type="presOf" srcId="{AA31025D-A9A7-4879-AB1E-3A6ED6C833F0}" destId="{F2E9AD1F-AA4F-455C-8128-EE22FBCB92A5}" srcOrd="0" destOrd="0" presId="urn:microsoft.com/office/officeart/2005/8/layout/radial5"/>
    <dgm:cxn modelId="{FA114AC3-2BAA-417F-8643-B68742A95885}" srcId="{40E87082-91F9-4800-B861-7B78232E9AF8}" destId="{AA434C89-077F-48B3-B6A4-23EEBB0A00C8}" srcOrd="1" destOrd="0" parTransId="{1816261F-F62D-461D-B000-FB9E47161C41}" sibTransId="{3F9E0630-F83A-4B8C-B834-13731646390F}"/>
    <dgm:cxn modelId="{2429DC57-5081-400B-8E99-6EB474962851}" type="presOf" srcId="{8F246FE8-C146-435B-AE13-6F05BDAB83F5}" destId="{76A913ED-CCBD-4928-8C15-87FD5198300A}" srcOrd="0" destOrd="0" presId="urn:microsoft.com/office/officeart/2005/8/layout/radial5"/>
    <dgm:cxn modelId="{6E070682-77DA-4435-8E03-605F431DFEC0}" type="presOf" srcId="{3668A41E-666D-458E-A0C5-F969532C5FDD}" destId="{3E11DDB2-D409-465A-8B35-52CECD22E270}" srcOrd="1" destOrd="0" presId="urn:microsoft.com/office/officeart/2005/8/layout/radial5"/>
    <dgm:cxn modelId="{B4499B2D-12CA-4477-A8AC-41D101D496A4}" type="presOf" srcId="{B9AE0F49-9690-486F-8FB7-E4E3D998977E}" destId="{E8A99B99-B22E-4B6E-83F4-AA1620B37043}" srcOrd="0" destOrd="0" presId="urn:microsoft.com/office/officeart/2005/8/layout/radial5"/>
    <dgm:cxn modelId="{52BA2D75-215C-4A59-831C-F5CC9CAC4ABB}" type="presOf" srcId="{FF4E088E-BE40-4304-A5FE-FB73DE1468EF}" destId="{B9C79BAB-49B2-4EA1-B928-D91950A7444F}" srcOrd="0" destOrd="0" presId="urn:microsoft.com/office/officeart/2005/8/layout/radial5"/>
    <dgm:cxn modelId="{5FB8A4DB-C2E6-446C-95A3-04B006FED9E3}" type="presOf" srcId="{7C212EBB-7532-4001-8133-DC8016B4D856}" destId="{CA73C386-5537-4A9E-8581-165F45A39D6A}" srcOrd="0" destOrd="0" presId="urn:microsoft.com/office/officeart/2005/8/layout/radial5"/>
    <dgm:cxn modelId="{0345CD14-2B55-4D85-A85A-D85C97DCC8F4}" type="presOf" srcId="{1816261F-F62D-461D-B000-FB9E47161C41}" destId="{6E87EBC2-6863-4EE3-8063-AE0BB1F61473}" srcOrd="0" destOrd="0" presId="urn:microsoft.com/office/officeart/2005/8/layout/radial5"/>
    <dgm:cxn modelId="{49FDFE78-C372-487E-8E0B-40145CF1A1F7}" srcId="{40E87082-91F9-4800-B861-7B78232E9AF8}" destId="{7C212EBB-7532-4001-8133-DC8016B4D856}" srcOrd="2" destOrd="0" parTransId="{AD850146-6D48-444F-B5BE-C3F61813B58E}" sibTransId="{D88F21B4-E51E-4F36-888F-3D8C8A86CC86}"/>
    <dgm:cxn modelId="{8CBA5FDF-1520-45D8-8BD5-6C137E6D47F2}" type="presOf" srcId="{AD850146-6D48-444F-B5BE-C3F61813B58E}" destId="{D7BFAA49-E5AA-4D2E-8300-36BE13C39BD6}" srcOrd="1" destOrd="0" presId="urn:microsoft.com/office/officeart/2005/8/layout/radial5"/>
    <dgm:cxn modelId="{BC072F72-2D0B-4BCB-8F64-E34B9FA14632}" type="presOf" srcId="{EE6770EF-9B0E-4A35-B366-3D5D738F4E9D}" destId="{F94B0A1D-EE02-43BD-A149-C3E269091FF7}" srcOrd="0" destOrd="0" presId="urn:microsoft.com/office/officeart/2005/8/layout/radial5"/>
    <dgm:cxn modelId="{E0647D90-D252-4A24-BD21-8172328A3950}" srcId="{40E87082-91F9-4800-B861-7B78232E9AF8}" destId="{AA31025D-A9A7-4879-AB1E-3A6ED6C833F0}" srcOrd="3" destOrd="0" parTransId="{8F246FE8-C146-435B-AE13-6F05BDAB83F5}" sibTransId="{1648FC84-A3CB-4679-A9B8-993C62156A13}"/>
    <dgm:cxn modelId="{B471257B-A8D1-422D-A342-69DAD32100B3}" srcId="{288CDFB5-CC4B-4E79-9528-734BFCB4CCCC}" destId="{40E87082-91F9-4800-B861-7B78232E9AF8}" srcOrd="0" destOrd="0" parTransId="{5EF5AAE9-DCF0-4DB6-BA7B-60971898B3DB}" sibTransId="{EED08927-8798-49AC-8ED8-71B1BE939488}"/>
    <dgm:cxn modelId="{6316ED74-5850-496E-8A42-6712221E0F34}" type="presOf" srcId="{AD850146-6D48-444F-B5BE-C3F61813B58E}" destId="{7DDA9DE4-8F0D-4669-B591-2485F1C69113}" srcOrd="0" destOrd="0" presId="urn:microsoft.com/office/officeart/2005/8/layout/radial5"/>
    <dgm:cxn modelId="{973A8D74-3DAA-46C4-8319-9391761D08BC}" type="presParOf" srcId="{D4AF386F-E261-4FCC-BD0C-29EC1751AEE1}" destId="{842EFFF7-E6D0-4F1E-9348-5462A714B19C}" srcOrd="0" destOrd="0" presId="urn:microsoft.com/office/officeart/2005/8/layout/radial5"/>
    <dgm:cxn modelId="{6A723002-A771-4AF8-93E0-46874B98862B}" type="presParOf" srcId="{D4AF386F-E261-4FCC-BD0C-29EC1751AEE1}" destId="{E8A99B99-B22E-4B6E-83F4-AA1620B37043}" srcOrd="1" destOrd="0" presId="urn:microsoft.com/office/officeart/2005/8/layout/radial5"/>
    <dgm:cxn modelId="{6D57B85F-B380-4ACC-A89F-7151F3C3F381}" type="presParOf" srcId="{E8A99B99-B22E-4B6E-83F4-AA1620B37043}" destId="{03E52F41-315F-4000-AC90-39B169E77035}" srcOrd="0" destOrd="0" presId="urn:microsoft.com/office/officeart/2005/8/layout/radial5"/>
    <dgm:cxn modelId="{56DF19BE-6197-4FAD-95F5-08D2AD611061}" type="presParOf" srcId="{D4AF386F-E261-4FCC-BD0C-29EC1751AEE1}" destId="{0F5A0CBF-AFAF-484B-A317-F7910658158F}" srcOrd="2" destOrd="0" presId="urn:microsoft.com/office/officeart/2005/8/layout/radial5"/>
    <dgm:cxn modelId="{AD22EEFD-034F-46A9-9C10-3B3D9D4BDBD3}" type="presParOf" srcId="{D4AF386F-E261-4FCC-BD0C-29EC1751AEE1}" destId="{6E87EBC2-6863-4EE3-8063-AE0BB1F61473}" srcOrd="3" destOrd="0" presId="urn:microsoft.com/office/officeart/2005/8/layout/radial5"/>
    <dgm:cxn modelId="{4401DCFF-99D7-46A2-AC36-4BBDFA3D2349}" type="presParOf" srcId="{6E87EBC2-6863-4EE3-8063-AE0BB1F61473}" destId="{9E027772-3C26-43BE-879B-DE908DB15725}" srcOrd="0" destOrd="0" presId="urn:microsoft.com/office/officeart/2005/8/layout/radial5"/>
    <dgm:cxn modelId="{64F056E0-2027-4B3B-AA15-780C3C49D066}" type="presParOf" srcId="{D4AF386F-E261-4FCC-BD0C-29EC1751AEE1}" destId="{5EEF1CF5-11FD-4408-9348-ACB8431AB8E3}" srcOrd="4" destOrd="0" presId="urn:microsoft.com/office/officeart/2005/8/layout/radial5"/>
    <dgm:cxn modelId="{8DB7408F-FF4B-4632-ADB8-844068865811}" type="presParOf" srcId="{D4AF386F-E261-4FCC-BD0C-29EC1751AEE1}" destId="{7DDA9DE4-8F0D-4669-B591-2485F1C69113}" srcOrd="5" destOrd="0" presId="urn:microsoft.com/office/officeart/2005/8/layout/radial5"/>
    <dgm:cxn modelId="{DCD4F729-603A-45E7-8933-630BD44A0FA8}" type="presParOf" srcId="{7DDA9DE4-8F0D-4669-B591-2485F1C69113}" destId="{D7BFAA49-E5AA-4D2E-8300-36BE13C39BD6}" srcOrd="0" destOrd="0" presId="urn:microsoft.com/office/officeart/2005/8/layout/radial5"/>
    <dgm:cxn modelId="{2B198BE0-1E4E-4DAA-8053-23183DF7E48D}" type="presParOf" srcId="{D4AF386F-E261-4FCC-BD0C-29EC1751AEE1}" destId="{CA73C386-5537-4A9E-8581-165F45A39D6A}" srcOrd="6" destOrd="0" presId="urn:microsoft.com/office/officeart/2005/8/layout/radial5"/>
    <dgm:cxn modelId="{5B8890F3-41C7-4E6E-9510-F711F967FDC7}" type="presParOf" srcId="{D4AF386F-E261-4FCC-BD0C-29EC1751AEE1}" destId="{76A913ED-CCBD-4928-8C15-87FD5198300A}" srcOrd="7" destOrd="0" presId="urn:microsoft.com/office/officeart/2005/8/layout/radial5"/>
    <dgm:cxn modelId="{FC215610-6298-46CE-9CD2-F18CEC8E4ABE}" type="presParOf" srcId="{76A913ED-CCBD-4928-8C15-87FD5198300A}" destId="{852ABD95-4E07-4C97-A61B-0C05FBF6290F}" srcOrd="0" destOrd="0" presId="urn:microsoft.com/office/officeart/2005/8/layout/radial5"/>
    <dgm:cxn modelId="{2C11314C-7F4E-499C-9AC4-9AE52DA1C95B}" type="presParOf" srcId="{D4AF386F-E261-4FCC-BD0C-29EC1751AEE1}" destId="{F2E9AD1F-AA4F-455C-8128-EE22FBCB92A5}" srcOrd="8" destOrd="0" presId="urn:microsoft.com/office/officeart/2005/8/layout/radial5"/>
    <dgm:cxn modelId="{25890747-6C62-4B8F-B6BB-675C0FA72283}" type="presParOf" srcId="{D4AF386F-E261-4FCC-BD0C-29EC1751AEE1}" destId="{DAE247D7-DF65-4F04-950D-94E1C2036596}" srcOrd="9" destOrd="0" presId="urn:microsoft.com/office/officeart/2005/8/layout/radial5"/>
    <dgm:cxn modelId="{6FC18DC5-0C5B-4700-A221-F8949FB97800}" type="presParOf" srcId="{DAE247D7-DF65-4F04-950D-94E1C2036596}" destId="{A1242D94-BF3F-4B9E-9D2B-5AF047C9C273}" srcOrd="0" destOrd="0" presId="urn:microsoft.com/office/officeart/2005/8/layout/radial5"/>
    <dgm:cxn modelId="{AEA3BF77-6C08-4C1E-91FE-B796AA688CB8}" type="presParOf" srcId="{D4AF386F-E261-4FCC-BD0C-29EC1751AEE1}" destId="{F94B0A1D-EE02-43BD-A149-C3E269091FF7}" srcOrd="10" destOrd="0" presId="urn:microsoft.com/office/officeart/2005/8/layout/radial5"/>
    <dgm:cxn modelId="{0678715D-AFBF-4E6C-B86E-B3C2EE82A6A5}" type="presParOf" srcId="{D4AF386F-E261-4FCC-BD0C-29EC1751AEE1}" destId="{4D01592C-5895-4472-8E5B-DCA4B023E3C2}" srcOrd="11" destOrd="0" presId="urn:microsoft.com/office/officeart/2005/8/layout/radial5"/>
    <dgm:cxn modelId="{B0B21E25-0D50-4336-BEBA-1A2342C363CD}" type="presParOf" srcId="{4D01592C-5895-4472-8E5B-DCA4B023E3C2}" destId="{3E11DDB2-D409-465A-8B35-52CECD22E270}" srcOrd="0" destOrd="0" presId="urn:microsoft.com/office/officeart/2005/8/layout/radial5"/>
    <dgm:cxn modelId="{A1B335B9-2869-4439-B8A3-A9EAFBF3EF83}" type="presParOf" srcId="{D4AF386F-E261-4FCC-BD0C-29EC1751AEE1}" destId="{6D949BCC-DC45-47D3-8C36-85DD1224B77B}" srcOrd="12" destOrd="0" presId="urn:microsoft.com/office/officeart/2005/8/layout/radial5"/>
    <dgm:cxn modelId="{50B50558-B705-4D6B-A9C2-E1B29755A0B3}" type="presParOf" srcId="{D4AF386F-E261-4FCC-BD0C-29EC1751AEE1}" destId="{B9C79BAB-49B2-4EA1-B928-D91950A7444F}" srcOrd="13" destOrd="0" presId="urn:microsoft.com/office/officeart/2005/8/layout/radial5"/>
    <dgm:cxn modelId="{1D850CF6-74E8-41B2-9120-6812B1E63D00}" type="presParOf" srcId="{B9C79BAB-49B2-4EA1-B928-D91950A7444F}" destId="{3DE77F47-7781-461D-9396-DBF3A8525D9B}" srcOrd="0" destOrd="0" presId="urn:microsoft.com/office/officeart/2005/8/layout/radial5"/>
    <dgm:cxn modelId="{22E296F1-5BAA-4AA1-91F3-43D114586A97}" type="presParOf" srcId="{D4AF386F-E261-4FCC-BD0C-29EC1751AEE1}" destId="{8115156C-E91E-4DC9-A8D9-FF8E9BB7B6D3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FFF7-E6D0-4F1E-9348-5462A714B19C}">
      <dsp:nvSpPr>
        <dsp:cNvPr id="0" name=""/>
        <dsp:cNvSpPr/>
      </dsp:nvSpPr>
      <dsp:spPr>
        <a:xfrm>
          <a:off x="2850513" y="1691413"/>
          <a:ext cx="2872818" cy="2931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IT-enabled Solutions Using Abilities, Knowledge, &amp; Skills</a:t>
          </a:r>
          <a:endParaRPr lang="en-US" sz="1600" b="1" kern="1200" dirty="0"/>
        </a:p>
      </dsp:txBody>
      <dsp:txXfrm>
        <a:off x="3271227" y="2120738"/>
        <a:ext cx="2031390" cy="2072966"/>
      </dsp:txXfrm>
    </dsp:sp>
    <dsp:sp modelId="{E8A99B99-B22E-4B6E-83F4-AA1620B37043}">
      <dsp:nvSpPr>
        <dsp:cNvPr id="0" name=""/>
        <dsp:cNvSpPr/>
      </dsp:nvSpPr>
      <dsp:spPr>
        <a:xfrm rot="5573788">
          <a:off x="4232965" y="1379634"/>
          <a:ext cx="107913" cy="517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>
        <a:off x="4249970" y="1466892"/>
        <a:ext cx="75539" cy="310270"/>
      </dsp:txXfrm>
    </dsp:sp>
    <dsp:sp modelId="{0F5A0CBF-AFAF-484B-A317-F7910658158F}">
      <dsp:nvSpPr>
        <dsp:cNvPr id="0" name=""/>
        <dsp:cNvSpPr/>
      </dsp:nvSpPr>
      <dsp:spPr>
        <a:xfrm>
          <a:off x="3498509" y="4856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Pressure for Change from Stakeholders</a:t>
          </a:r>
          <a:endParaRPr lang="en-US" sz="1500" b="1" kern="1200" dirty="0"/>
        </a:p>
      </dsp:txBody>
      <dsp:txXfrm>
        <a:off x="3729430" y="235777"/>
        <a:ext cx="1114983" cy="1114983"/>
      </dsp:txXfrm>
    </dsp:sp>
    <dsp:sp modelId="{6E87EBC2-6863-4EE3-8063-AE0BB1F61473}">
      <dsp:nvSpPr>
        <dsp:cNvPr id="0" name=""/>
        <dsp:cNvSpPr/>
      </dsp:nvSpPr>
      <dsp:spPr>
        <a:xfrm rot="19546769" flipH="1">
          <a:off x="5404920" y="1966090"/>
          <a:ext cx="124610" cy="499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>
        <a:off x="5439067" y="2055526"/>
        <a:ext cx="87227" cy="299845"/>
      </dsp:txXfrm>
    </dsp:sp>
    <dsp:sp modelId="{5EEF1CF5-11FD-4408-9348-ACB8431AB8E3}">
      <dsp:nvSpPr>
        <dsp:cNvPr id="0" name=""/>
        <dsp:cNvSpPr/>
      </dsp:nvSpPr>
      <dsp:spPr>
        <a:xfrm>
          <a:off x="5346721" y="894908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International Factors</a:t>
          </a:r>
          <a:endParaRPr lang="en-US" sz="1500" b="1" kern="1200" dirty="0"/>
        </a:p>
      </dsp:txBody>
      <dsp:txXfrm>
        <a:off x="5577642" y="1125829"/>
        <a:ext cx="1114983" cy="1114983"/>
      </dsp:txXfrm>
    </dsp:sp>
    <dsp:sp modelId="{7DDA9DE4-8F0D-4669-B591-2485F1C69113}">
      <dsp:nvSpPr>
        <dsp:cNvPr id="0" name=""/>
        <dsp:cNvSpPr/>
      </dsp:nvSpPr>
      <dsp:spPr>
        <a:xfrm rot="475097" flipH="1">
          <a:off x="5686734" y="3242158"/>
          <a:ext cx="134160" cy="499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>
        <a:off x="5726790" y="3344878"/>
        <a:ext cx="93912" cy="299845"/>
      </dsp:txXfrm>
    </dsp:sp>
    <dsp:sp modelId="{CA73C386-5537-4A9E-8581-165F45A39D6A}">
      <dsp:nvSpPr>
        <dsp:cNvPr id="0" name=""/>
        <dsp:cNvSpPr/>
      </dsp:nvSpPr>
      <dsp:spPr>
        <a:xfrm>
          <a:off x="5803192" y="2894837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Liberal Art Factors</a:t>
          </a:r>
          <a:endParaRPr lang="en-US" sz="1500" b="1" kern="1200" dirty="0"/>
        </a:p>
      </dsp:txBody>
      <dsp:txXfrm>
        <a:off x="6034113" y="3125758"/>
        <a:ext cx="1114983" cy="1114983"/>
      </dsp:txXfrm>
    </dsp:sp>
    <dsp:sp modelId="{76A913ED-CCBD-4928-8C15-87FD5198300A}">
      <dsp:nvSpPr>
        <dsp:cNvPr id="0" name=""/>
        <dsp:cNvSpPr/>
      </dsp:nvSpPr>
      <dsp:spPr>
        <a:xfrm rot="4058850" flipH="1">
          <a:off x="4888524" y="4273315"/>
          <a:ext cx="112423" cy="499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>
        <a:off x="4911801" y="4388859"/>
        <a:ext cx="78696" cy="299845"/>
      </dsp:txXfrm>
    </dsp:sp>
    <dsp:sp modelId="{F2E9AD1F-AA4F-455C-8128-EE22FBCB92A5}">
      <dsp:nvSpPr>
        <dsp:cNvPr id="0" name=""/>
        <dsp:cNvSpPr/>
      </dsp:nvSpPr>
      <dsp:spPr>
        <a:xfrm>
          <a:off x="4524189" y="4498655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Local University  Particularity</a:t>
          </a:r>
          <a:endParaRPr lang="en-US" sz="1500" b="1" kern="1200" dirty="0"/>
        </a:p>
      </dsp:txBody>
      <dsp:txXfrm>
        <a:off x="4755110" y="4729576"/>
        <a:ext cx="1114983" cy="1114983"/>
      </dsp:txXfrm>
    </dsp:sp>
    <dsp:sp modelId="{DAE247D7-DF65-4F04-950D-94E1C2036596}">
      <dsp:nvSpPr>
        <dsp:cNvPr id="0" name=""/>
        <dsp:cNvSpPr/>
      </dsp:nvSpPr>
      <dsp:spPr>
        <a:xfrm rot="6912471" flipH="1">
          <a:off x="3572896" y="4273315"/>
          <a:ext cx="112423" cy="499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 rot="10800000">
        <a:off x="3582577" y="4388521"/>
        <a:ext cx="78696" cy="299845"/>
      </dsp:txXfrm>
    </dsp:sp>
    <dsp:sp modelId="{F94B0A1D-EE02-43BD-A149-C3E269091FF7}">
      <dsp:nvSpPr>
        <dsp:cNvPr id="0" name=""/>
        <dsp:cNvSpPr/>
      </dsp:nvSpPr>
      <dsp:spPr>
        <a:xfrm>
          <a:off x="2472829" y="4498655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21</a:t>
          </a:r>
          <a:r>
            <a:rPr lang="en-US" sz="1500" b="1" kern="1200" baseline="30000" dirty="0" smtClean="0"/>
            <a:t>st</a:t>
          </a:r>
          <a:r>
            <a:rPr lang="en-US" sz="1500" b="1" kern="1200" dirty="0" smtClean="0"/>
            <a:t> Century Skills Identified</a:t>
          </a:r>
          <a:endParaRPr lang="en-US" sz="1500" b="1" kern="1200" dirty="0"/>
        </a:p>
      </dsp:txBody>
      <dsp:txXfrm>
        <a:off x="2703750" y="4729576"/>
        <a:ext cx="1114983" cy="1114983"/>
      </dsp:txXfrm>
    </dsp:sp>
    <dsp:sp modelId="{4D01592C-5895-4472-8E5B-DCA4B023E3C2}">
      <dsp:nvSpPr>
        <dsp:cNvPr id="0" name=""/>
        <dsp:cNvSpPr/>
      </dsp:nvSpPr>
      <dsp:spPr>
        <a:xfrm rot="20672757">
          <a:off x="2755875" y="3194185"/>
          <a:ext cx="128309" cy="595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 rot="10800000">
        <a:off x="2756571" y="3318452"/>
        <a:ext cx="89816" cy="357413"/>
      </dsp:txXfrm>
    </dsp:sp>
    <dsp:sp modelId="{6D949BCC-DC45-47D3-8C36-85DD1224B77B}">
      <dsp:nvSpPr>
        <dsp:cNvPr id="0" name=""/>
        <dsp:cNvSpPr/>
      </dsp:nvSpPr>
      <dsp:spPr>
        <a:xfrm>
          <a:off x="1193827" y="2894837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AACSB, IS 2010 &amp; 2015 Model Curriculum</a:t>
          </a:r>
          <a:endParaRPr lang="en-US" sz="1500" b="1" kern="1200" dirty="0"/>
        </a:p>
      </dsp:txBody>
      <dsp:txXfrm>
        <a:off x="1424748" y="3125758"/>
        <a:ext cx="1114983" cy="1114983"/>
      </dsp:txXfrm>
    </dsp:sp>
    <dsp:sp modelId="{B9C79BAB-49B2-4EA1-B928-D91950A7444F}">
      <dsp:nvSpPr>
        <dsp:cNvPr id="0" name=""/>
        <dsp:cNvSpPr/>
      </dsp:nvSpPr>
      <dsp:spPr>
        <a:xfrm rot="2042413">
          <a:off x="3046298" y="1918116"/>
          <a:ext cx="120641" cy="595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 rot="10800000">
        <a:off x="3049399" y="2027124"/>
        <a:ext cx="84449" cy="357413"/>
      </dsp:txXfrm>
    </dsp:sp>
    <dsp:sp modelId="{8115156C-E91E-4DC9-A8D9-FF8E9BB7B6D3}">
      <dsp:nvSpPr>
        <dsp:cNvPr id="0" name=""/>
        <dsp:cNvSpPr/>
      </dsp:nvSpPr>
      <dsp:spPr>
        <a:xfrm>
          <a:off x="1650297" y="894908"/>
          <a:ext cx="1576825" cy="1576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Future Trends</a:t>
          </a:r>
          <a:endParaRPr lang="en-US" sz="1500" b="1" kern="1200" dirty="0"/>
        </a:p>
      </dsp:txBody>
      <dsp:txXfrm>
        <a:off x="1881218" y="1125829"/>
        <a:ext cx="1114983" cy="1114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65B7C-C089-4ACD-8F3E-57C68BD01CF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C7642-AE06-421E-A452-F9F0DD6D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8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7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7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3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2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7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1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5F1D-610F-46B7-B462-1A769D9B43B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7DAC-0765-4762-A71D-0D6390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9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Alliance Meeting</a:t>
            </a:r>
            <a:br>
              <a:rPr lang="en-US" dirty="0" smtClean="0"/>
            </a:b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5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956244"/>
              </p:ext>
            </p:extLst>
          </p:nvPr>
        </p:nvGraphicFramePr>
        <p:xfrm>
          <a:off x="2033195" y="643192"/>
          <a:ext cx="8573845" cy="608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75242" y="181526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Critical </a:t>
            </a:r>
            <a:r>
              <a:rPr lang="en-US" sz="2400" b="1" dirty="0"/>
              <a:t>Factors </a:t>
            </a:r>
            <a:r>
              <a:rPr lang="en-US" sz="2400" b="1" dirty="0" smtClean="0"/>
              <a:t>considered in updating the </a:t>
            </a:r>
            <a:r>
              <a:rPr lang="en-US" sz="2400" b="1" dirty="0"/>
              <a:t>IS Curriculum</a:t>
            </a:r>
          </a:p>
        </p:txBody>
      </p:sp>
    </p:spTree>
    <p:extLst>
      <p:ext uri="{BB962C8B-B14F-4D97-AF65-F5344CB8AC3E}">
        <p14:creationId xmlns:p14="http://schemas.microsoft.com/office/powerpoint/2010/main" val="26731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9514703" cy="1325563"/>
          </a:xfrm>
        </p:spPr>
        <p:txBody>
          <a:bodyPr/>
          <a:lstStyle/>
          <a:p>
            <a:r>
              <a:rPr lang="en-US" b="1" dirty="0" smtClean="0"/>
              <a:t>Major Curriculum Changes to be implemented in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957" y="1825625"/>
            <a:ext cx="9218140" cy="4351338"/>
          </a:xfrm>
        </p:spPr>
        <p:txBody>
          <a:bodyPr/>
          <a:lstStyle/>
          <a:p>
            <a:r>
              <a:rPr lang="en-US" sz="3200" dirty="0" smtClean="0"/>
              <a:t>As Jennifer indicated, CIS111 and CIS261 were collapsed into CIS201.</a:t>
            </a:r>
          </a:p>
          <a:p>
            <a:endParaRPr lang="en-US" sz="1200" dirty="0" smtClean="0"/>
          </a:p>
          <a:p>
            <a:r>
              <a:rPr lang="en-US" sz="3200" dirty="0" smtClean="0"/>
              <a:t>CIS305 was modified to include ERP and is now called CIS301.</a:t>
            </a:r>
          </a:p>
          <a:p>
            <a:endParaRPr lang="en-US" sz="1200" dirty="0" smtClean="0"/>
          </a:p>
          <a:p>
            <a:r>
              <a:rPr lang="en-US" sz="3200" dirty="0" smtClean="0"/>
              <a:t>Thanks to Dean </a:t>
            </a:r>
            <a:r>
              <a:rPr lang="en-US" sz="3200" dirty="0" err="1" smtClean="0"/>
              <a:t>Khayum’s</a:t>
            </a:r>
            <a:r>
              <a:rPr lang="en-US" sz="3200" dirty="0" smtClean="0"/>
              <a:t> leadership, these changes we</a:t>
            </a:r>
            <a:r>
              <a:rPr lang="en-US" dirty="0" smtClean="0"/>
              <a:t>re made to the CIS discipline as well as to the RCOB Core.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Recent Faculty Development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Srishti Srivastava attended </a:t>
            </a:r>
            <a:r>
              <a:rPr lang="en-US" dirty="0" smtClean="0"/>
              <a:t>the </a:t>
            </a:r>
            <a:r>
              <a:rPr lang="en-US" dirty="0"/>
              <a:t>workshop named Education in </a:t>
            </a:r>
            <a:r>
              <a:rPr lang="en-US" dirty="0" err="1"/>
              <a:t>HPC</a:t>
            </a:r>
            <a:r>
              <a:rPr lang="en-US" dirty="0"/>
              <a:t> at the ACM Super </a:t>
            </a:r>
            <a:r>
              <a:rPr lang="en-US" dirty="0" smtClean="0"/>
              <a:t>Computing in November.</a:t>
            </a:r>
            <a:endParaRPr lang="en-US" dirty="0" smtClean="0"/>
          </a:p>
          <a:p>
            <a:r>
              <a:rPr lang="en-US" dirty="0" smtClean="0"/>
              <a:t>Dr. Abbey Foroughi presented a paper and attended a workshop at the Annual Meeting of the Decision Sciences Institute on how to introduce business analytics into the IS curriculum.</a:t>
            </a:r>
          </a:p>
          <a:p>
            <a:r>
              <a:rPr lang="en-US" dirty="0" smtClean="0"/>
              <a:t>Dr. Dinko Bacic will attend the ICIS </a:t>
            </a:r>
            <a:r>
              <a:rPr lang="en-US" dirty="0"/>
              <a:t>Business Analytics (BA) Congress, </a:t>
            </a:r>
            <a:r>
              <a:rPr lang="en-US" dirty="0" smtClean="0"/>
              <a:t>from Dec 12-13.</a:t>
            </a:r>
          </a:p>
          <a:p>
            <a:r>
              <a:rPr lang="en-US" dirty="0" smtClean="0"/>
              <a:t>In </a:t>
            </a:r>
            <a:r>
              <a:rPr lang="en-US" dirty="0"/>
              <a:t>early January, three faculty </a:t>
            </a:r>
            <a:r>
              <a:rPr lang="en-US" dirty="0" smtClean="0"/>
              <a:t>Drs. Foroughi</a:t>
            </a:r>
            <a:r>
              <a:rPr lang="en-US" dirty="0"/>
              <a:t>, </a:t>
            </a:r>
            <a:r>
              <a:rPr lang="en-US" dirty="0" smtClean="0"/>
              <a:t>Gillard and Williams will </a:t>
            </a:r>
            <a:r>
              <a:rPr lang="en-US" dirty="0"/>
              <a:t>attend ERP training at Sam Houston University, in Huntsville, Texas.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7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972" y="420131"/>
            <a:ext cx="10527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Career Opportunities for Graduates, based on Course Coverage of Knowledge and Skills in the Program Map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242" y="1507523"/>
            <a:ext cx="9489989" cy="488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4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236" y="439265"/>
            <a:ext cx="7190116" cy="1043545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CN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Big Data Analytics - a chance for</a:t>
            </a:r>
            <a:br>
              <a:rPr kumimoji="1" lang="en-US" altLang="zh-CN" sz="32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kumimoji="1" lang="en-US" altLang="zh-CN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getting closer to the Truth</a:t>
            </a:r>
            <a:r>
              <a:rPr kumimoji="1" lang="en-US" altLang="zh-CN" sz="3200" dirty="0"/>
              <a:t>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235" y="1581665"/>
            <a:ext cx="7363111" cy="1977081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</a:rPr>
              <a:t>Traditional Data Sources</a:t>
            </a:r>
          </a:p>
          <a:p>
            <a:pPr marL="284163" indent="-284163">
              <a:spcBef>
                <a:spcPts val="0"/>
              </a:spcBef>
              <a:buFontTx/>
              <a:buChar char="-"/>
            </a:pPr>
            <a:r>
              <a:rPr lang="en-US" sz="24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Small volume – low statistical power</a:t>
            </a:r>
          </a:p>
          <a:p>
            <a:pPr marL="284163" indent="-284163">
              <a:spcBef>
                <a:spcPts val="0"/>
              </a:spcBef>
              <a:buFontTx/>
              <a:buChar char="-"/>
            </a:pPr>
            <a:r>
              <a:rPr lang="en-US" sz="24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Limited variety – Biased estimates</a:t>
            </a:r>
          </a:p>
          <a:p>
            <a:pPr marL="284163" indent="-284163">
              <a:spcBef>
                <a:spcPts val="0"/>
              </a:spcBef>
              <a:buFontTx/>
              <a:buChar char="-"/>
            </a:pPr>
            <a:r>
              <a:rPr lang="en-US" sz="24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Low velocity – estimates may not be valid in the future </a:t>
            </a:r>
          </a:p>
          <a:p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" y="605483"/>
            <a:ext cx="4091603" cy="55810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25235" y="3842951"/>
            <a:ext cx="776676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  <a:tabLst>
                <a:tab pos="2459038" algn="l"/>
              </a:tabLst>
            </a:pPr>
            <a:r>
              <a:rPr lang="en-US" sz="2800" b="1" dirty="0">
                <a:ln w="222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</a:rPr>
              <a:t>Untapped </a:t>
            </a:r>
            <a:r>
              <a:rPr lang="en-US" sz="2800" b="1" dirty="0" smtClean="0">
                <a:ln w="222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</a:rPr>
              <a:t>Sources</a:t>
            </a:r>
          </a:p>
          <a:p>
            <a:pPr marL="234950" indent="-234950">
              <a:buFontTx/>
              <a:buChar char="-"/>
            </a:pP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 </a:t>
            </a:r>
            <a:r>
              <a:rPr lang="en-US" sz="2400" i="1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volume – high statistical </a:t>
            </a: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significance - </a:t>
            </a:r>
            <a:r>
              <a:rPr lang="en-US" sz="2400" i="1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small p </a:t>
            </a: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value</a:t>
            </a:r>
          </a:p>
          <a:p>
            <a:pPr marL="234950" indent="-234950">
              <a:buFontTx/>
              <a:buChar char="-"/>
            </a:pP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 </a:t>
            </a:r>
            <a:r>
              <a:rPr lang="en-US" sz="2400" i="1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variety – small </a:t>
            </a: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bias</a:t>
            </a:r>
          </a:p>
          <a:p>
            <a:pPr marL="234950" indent="-234950">
              <a:buFontTx/>
              <a:buChar char="-"/>
            </a:pP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 </a:t>
            </a:r>
            <a:r>
              <a:rPr lang="en-US" sz="2400" i="1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velocity – dynamic update of </a:t>
            </a:r>
            <a:r>
              <a:rPr lang="en-US" sz="2400" i="1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estimates</a:t>
            </a:r>
          </a:p>
          <a:p>
            <a:pPr marL="457200" indent="-457200">
              <a:buFontTx/>
              <a:buChar char="-"/>
            </a:pPr>
            <a:endParaRPr lang="en-US" i="1" dirty="0">
              <a:ln w="0">
                <a:solidFill>
                  <a:srgbClr val="0070C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endParaRPr lang="en-US" i="1" dirty="0">
              <a:ln w="0">
                <a:solidFill>
                  <a:srgbClr val="0070C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88044" y="1859691"/>
            <a:ext cx="2718486" cy="219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188044" y="3138617"/>
            <a:ext cx="3534032" cy="9144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12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902"/>
            <a:ext cx="10515600" cy="862785"/>
          </a:xfrm>
        </p:spPr>
        <p:txBody>
          <a:bodyPr>
            <a:noAutofit/>
          </a:bodyPr>
          <a:lstStyle/>
          <a:p>
            <a:pPr lvl="0" indent="285750" algn="ctr" fontAlgn="base">
              <a:lnSpc>
                <a:spcPct val="100000"/>
              </a:lnSpc>
              <a:spcAft>
                <a:spcPct val="0"/>
              </a:spcAft>
            </a:pPr>
            <a:r>
              <a:rPr lang="en-US" altLang="en-US" sz="36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Enrollment </a:t>
            </a:r>
            <a:r>
              <a:rPr lang="en-US" altLang="en-US" sz="3600" b="1" dirty="0" bmk="">
                <a:latin typeface="+mn-lt"/>
                <a:ea typeface="Times New Roman" pitchFamily="18" charset="0"/>
                <a:cs typeface="Times New Roman" pitchFamily="18" charset="0"/>
              </a:rPr>
              <a:t>Trends</a:t>
            </a:r>
            <a:r>
              <a:rPr lang="en-US" altLang="en-US" sz="36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latin typeface="+mn-lt"/>
                <a:ea typeface="Times New Roman" pitchFamily="18" charset="0"/>
                <a:cs typeface="Times New Roman" pitchFamily="18" charset="0"/>
              </a:rPr>
              <a:t>for CIS and CS </a:t>
            </a:r>
            <a:r>
              <a:rPr lang="en-US" altLang="en-US" sz="36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Majors</a:t>
            </a:r>
            <a:r>
              <a:rPr lang="en-US" altLang="en-US" sz="3600" b="1" dirty="0" bmk="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smtClean="0" bmk="">
                <a:latin typeface="+mn-lt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b="1" dirty="0" smtClean="0" bmk=""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lang="en-US" altLang="en-US" sz="3600" b="1" dirty="0" smtClean="0" bmk="">
                <a:latin typeface="+mn-lt"/>
                <a:ea typeface="Times New Roman" pitchFamily="18" charset="0"/>
                <a:cs typeface="Times New Roman" pitchFamily="18" charset="0"/>
              </a:rPr>
              <a:t>over </a:t>
            </a:r>
            <a:r>
              <a:rPr lang="en-US" altLang="en-US" sz="3600" b="1" dirty="0" bmk="">
                <a:latin typeface="+mn-lt"/>
                <a:ea typeface="Times New Roman" pitchFamily="18" charset="0"/>
                <a:cs typeface="Times New Roman" pitchFamily="18" charset="0"/>
              </a:rPr>
              <a:t>the Past Five Years</a:t>
            </a:r>
            <a:r>
              <a:rPr lang="en-US" altLang="en-US" sz="3600" b="1" dirty="0">
                <a:latin typeface="+mn-lt"/>
                <a:cs typeface="Arial" pitchFamily="34" charset="0"/>
              </a:rPr>
              <a:t/>
            </a:r>
            <a:br>
              <a:rPr lang="en-US" altLang="en-US" sz="3600" b="1" dirty="0">
                <a:latin typeface="+mn-lt"/>
                <a:cs typeface="Arial" pitchFamily="34" charset="0"/>
              </a:rPr>
            </a:br>
            <a:endParaRPr lang="en-US" sz="36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450907"/>
              </p:ext>
            </p:extLst>
          </p:nvPr>
        </p:nvGraphicFramePr>
        <p:xfrm>
          <a:off x="951472" y="1569308"/>
          <a:ext cx="9835977" cy="3929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07221"/>
                <a:gridCol w="886871"/>
                <a:gridCol w="919560"/>
                <a:gridCol w="902044"/>
                <a:gridCol w="965705"/>
                <a:gridCol w="886871"/>
                <a:gridCol w="946716"/>
                <a:gridCol w="953722"/>
                <a:gridCol w="967267"/>
              </a:tblGrid>
              <a:tr h="9823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    Year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2362">
                <a:tc>
                  <a:txBody>
                    <a:bodyPr/>
                    <a:lstStyle/>
                    <a:p>
                      <a:pPr marL="0" marR="0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#</a:t>
                      </a:r>
                      <a:r>
                        <a:rPr lang="en-US" sz="2400" b="0" spc="-5" dirty="0" smtClean="0">
                          <a:solidFill>
                            <a:schemeClr val="tx1"/>
                          </a:solidFill>
                          <a:effectLst/>
                        </a:rPr>
                        <a:t>CIS </a:t>
                      </a:r>
                      <a:r>
                        <a:rPr lang="en-US" sz="2400" b="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2362">
                <a:tc>
                  <a:txBody>
                    <a:bodyPr/>
                    <a:lstStyle/>
                    <a:p>
                      <a:pPr marL="0" marR="0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#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CS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189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2362">
                <a:tc>
                  <a:txBody>
                    <a:bodyPr/>
                    <a:lstStyle/>
                    <a:p>
                      <a:pPr marL="0" marR="0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 T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otal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202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205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259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262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267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270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271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304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0">
                          <a:schemeClr val="accent1">
                            <a:tint val="44500"/>
                            <a:satMod val="160000"/>
                            <a:lumMod val="79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4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330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宋体</vt:lpstr>
      <vt:lpstr>Aharoni</vt:lpstr>
      <vt:lpstr>Arial</vt:lpstr>
      <vt:lpstr>Calibri</vt:lpstr>
      <vt:lpstr>Calibri Light</vt:lpstr>
      <vt:lpstr>Times New Roman</vt:lpstr>
      <vt:lpstr>Office Theme</vt:lpstr>
      <vt:lpstr>IT Alliance Meeting Chair’s Report</vt:lpstr>
      <vt:lpstr>PowerPoint Presentation</vt:lpstr>
      <vt:lpstr>Major Curriculum Changes to be implemented in Fall 2016</vt:lpstr>
      <vt:lpstr>Recent Faculty Development Activities</vt:lpstr>
      <vt:lpstr>PowerPoint Presentation</vt:lpstr>
      <vt:lpstr>Big Data Analytics - a chance for getting closer to the Truth. </vt:lpstr>
      <vt:lpstr>Enrollment Trends for CIS and CS Majors  over the Past Five Years </vt:lpstr>
    </vt:vector>
  </TitlesOfParts>
  <Company>Savannah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Business Analytics Courses or Certifications Program</dc:title>
  <dc:creator>Choi, Hae-Yeon</dc:creator>
  <cp:lastModifiedBy>Foroughi, Abbas</cp:lastModifiedBy>
  <cp:revision>78</cp:revision>
  <dcterms:created xsi:type="dcterms:W3CDTF">2015-10-05T15:45:43Z</dcterms:created>
  <dcterms:modified xsi:type="dcterms:W3CDTF">2015-12-09T16:56:23Z</dcterms:modified>
</cp:coreProperties>
</file>