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handoutMasterIdLst>
    <p:handoutMasterId r:id="rId14"/>
  </p:handoutMasterIdLst>
  <p:sldIdLst>
    <p:sldId id="270" r:id="rId2"/>
    <p:sldId id="269" r:id="rId3"/>
    <p:sldId id="258" r:id="rId4"/>
    <p:sldId id="268" r:id="rId5"/>
    <p:sldId id="260" r:id="rId6"/>
    <p:sldId id="261" r:id="rId7"/>
    <p:sldId id="262" r:id="rId8"/>
    <p:sldId id="263" r:id="rId9"/>
    <p:sldId id="264" r:id="rId10"/>
    <p:sldId id="265" r:id="rId11"/>
    <p:sldId id="266" r:id="rId12"/>
    <p:sldId id="267" r:id="rId13"/>
  </p:sldIdLst>
  <p:sldSz cx="9144000" cy="6858000" type="screen4x3"/>
  <p:notesSz cx="6858000" cy="9144000"/>
  <p:embeddedFontLst>
    <p:embeddedFont>
      <p:font typeface="Eras Medium ITC" pitchFamily="34" charset="0"/>
      <p:regular r:id="rId15"/>
    </p:embeddedFont>
    <p:embeddedFont>
      <p:font typeface="Eras Demi ITC" pitchFamily="34" charset="0"/>
      <p:regular r:id="rId16"/>
    </p:embeddedFont>
    <p:embeddedFont>
      <p:font typeface="Eras Light ITC" pitchFamily="34" charset="0"/>
      <p:regular r:id="rId17"/>
    </p:embeddedFont>
    <p:embeddedFont>
      <p:font typeface="Calibri" pitchFamily="34" charset="0"/>
      <p:regular r:id="rId18"/>
      <p:bold r:id="rId19"/>
      <p:italic r:id="rId20"/>
      <p:boldItalic r:id="rId21"/>
    </p:embeddedFont>
    <p:embeddedFont>
      <p:font typeface="Estrangelo Edessa" pitchFamily="66" charset="0"/>
      <p:regular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AE8F25-2B78-4BF9-ADF4-DB8C76FE9DEE}" type="datetimeFigureOut">
              <a:rPr lang="en-US" smtClean="0"/>
              <a:t>8/8/2013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F38460-8B14-435A-A749-C25C6E18ACA0}" type="slidenum">
              <a:rPr lang="en-US" smtClean="0"/>
              <a:t>‹#›</a:t>
            </a:fld>
            <a:endParaRPr lang="en-US"/>
          </a:p>
        </p:txBody>
      </p:sp>
    </p:spTree>
    <p:extLst>
      <p:ext uri="{BB962C8B-B14F-4D97-AF65-F5344CB8AC3E}">
        <p14:creationId xmlns:p14="http://schemas.microsoft.com/office/powerpoint/2010/main" val="20399658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533400"/>
            <a:ext cx="5334000" cy="1600200"/>
          </a:xfrm>
        </p:spPr>
        <p:txBody>
          <a:bodyPr anchor="b" anchorCtr="0"/>
          <a:lstStyle>
            <a:lvl1pPr algn="l">
              <a:defRPr sz="5400" b="0">
                <a:solidFill>
                  <a:schemeClr val="tx1"/>
                </a:solidFill>
                <a:latin typeface="Eras Demi ITC" pitchFamily="34" charset="0"/>
              </a:defRPr>
            </a:lvl1pPr>
          </a:lstStyle>
          <a:p>
            <a:pPr lvl="0"/>
            <a:r>
              <a:rPr lang="en-US" noProof="0" smtClean="0"/>
              <a:t>Click to edit Master title style</a:t>
            </a:r>
            <a:endParaRPr lang="en-US" noProof="0" dirty="0" smtClean="0"/>
          </a:p>
        </p:txBody>
      </p:sp>
      <p:sp>
        <p:nvSpPr>
          <p:cNvPr id="3075" name="Rectangle 3"/>
          <p:cNvSpPr>
            <a:spLocks noGrp="1" noChangeArrowheads="1"/>
          </p:cNvSpPr>
          <p:nvPr>
            <p:ph type="subTitle" idx="1"/>
          </p:nvPr>
        </p:nvSpPr>
        <p:spPr>
          <a:xfrm>
            <a:off x="228600" y="2133600"/>
            <a:ext cx="5334000" cy="990600"/>
          </a:xfrm>
        </p:spPr>
        <p:txBody>
          <a:bodyPr/>
          <a:lstStyle>
            <a:lvl1pPr marL="0" indent="0" algn="l">
              <a:spcBef>
                <a:spcPts val="0"/>
              </a:spcBef>
              <a:buFontTx/>
              <a:buNone/>
              <a:defRPr sz="2800" i="0">
                <a:solidFill>
                  <a:schemeClr val="tx2"/>
                </a:solidFill>
                <a:latin typeface="Eras Medium ITC" pitchFamily="34" charset="0"/>
              </a:defRPr>
            </a:lvl1pPr>
          </a:lstStyle>
          <a:p>
            <a:pPr lvl="0"/>
            <a:r>
              <a:rPr lang="en-US" noProof="0" smtClean="0"/>
              <a:t>Click to edit Master subtitle style</a:t>
            </a:r>
            <a:endParaRPr lang="en-US" noProof="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Image ver">
    <p:spTree>
      <p:nvGrpSpPr>
        <p:cNvPr id="1" name=""/>
        <p:cNvGrpSpPr/>
        <p:nvPr/>
      </p:nvGrpSpPr>
      <p:grpSpPr>
        <a:xfrm>
          <a:off x="0" y="0"/>
          <a:ext cx="0" cy="0"/>
          <a:chOff x="0" y="0"/>
          <a:chExt cx="0" cy="0"/>
        </a:xfrm>
      </p:grpSpPr>
      <p:sp>
        <p:nvSpPr>
          <p:cNvPr id="6" name="Picture Placeholder 10"/>
          <p:cNvSpPr>
            <a:spLocks noGrp="1"/>
          </p:cNvSpPr>
          <p:nvPr>
            <p:ph type="pic" sz="quarter" idx="13"/>
          </p:nvPr>
        </p:nvSpPr>
        <p:spPr>
          <a:xfrm>
            <a:off x="5791200" y="1295400"/>
            <a:ext cx="2590800" cy="5181600"/>
          </a:xfrm>
          <a:prstGeom prst="rect">
            <a:avLst/>
          </a:prstGeom>
          <a:effectLst>
            <a:innerShdw blurRad="63500" dist="50800" dir="13500000">
              <a:prstClr val="black">
                <a:alpha val="50000"/>
              </a:prstClr>
            </a:inn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r>
              <a:rPr lang="en-US" smtClean="0"/>
              <a:t>Click icon to add picture</a:t>
            </a:r>
            <a:endParaRPr lang="en-US" dirty="0"/>
          </a:p>
        </p:txBody>
      </p:sp>
      <p:sp>
        <p:nvSpPr>
          <p:cNvPr id="9" name="Text Placeholder 8"/>
          <p:cNvSpPr>
            <a:spLocks noGrp="1"/>
          </p:cNvSpPr>
          <p:nvPr>
            <p:ph type="body" sz="quarter" idx="14"/>
          </p:nvPr>
        </p:nvSpPr>
        <p:spPr>
          <a:xfrm>
            <a:off x="228600" y="1295400"/>
            <a:ext cx="5562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2"/>
          <p:cNvSpPr>
            <a:spLocks noGrp="1" noChangeArrowheads="1"/>
          </p:cNvSpPr>
          <p:nvPr>
            <p:ph type="title"/>
          </p:nvPr>
        </p:nvSpPr>
        <p:spPr bwMode="auto">
          <a:xfrm>
            <a:off x="228600" y="228600"/>
            <a:ext cx="82296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28600" y="228600"/>
            <a:ext cx="82296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no title">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4A6EB2CF-95E1-4C8A-B7BA-DDF36D223A0E}" type="slidenum">
              <a:rPr lang="en-US" smtClean="0"/>
              <a:t>‹#›</a:t>
            </a:fld>
            <a:endParaRPr lang="en-US"/>
          </a:p>
        </p:txBody>
      </p:sp>
      <p:sp>
        <p:nvSpPr>
          <p:cNvPr id="5" name="Text Placeholder 4"/>
          <p:cNvSpPr>
            <a:spLocks noGrp="1"/>
          </p:cNvSpPr>
          <p:nvPr>
            <p:ph type="body" sz="quarter" idx="11"/>
          </p:nvPr>
        </p:nvSpPr>
        <p:spPr>
          <a:xfrm>
            <a:off x="152400" y="304800"/>
            <a:ext cx="83058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4A6EB2CF-95E1-4C8A-B7BA-DDF36D223A0E}" type="slidenum">
              <a:rPr lang="en-US" smtClean="0"/>
              <a:t>‹#›</a:t>
            </a:fld>
            <a:endParaRPr lang="en-US"/>
          </a:p>
        </p:txBody>
      </p:sp>
      <p:sp>
        <p:nvSpPr>
          <p:cNvPr id="10" name="Text Placeholder 9"/>
          <p:cNvSpPr>
            <a:spLocks noGrp="1"/>
          </p:cNvSpPr>
          <p:nvPr>
            <p:ph type="body" sz="quarter" idx="11"/>
          </p:nvPr>
        </p:nvSpPr>
        <p:spPr>
          <a:xfrm>
            <a:off x="76200" y="342900"/>
            <a:ext cx="8458200" cy="61722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5" name="Picture Placeholder 10"/>
          <p:cNvSpPr>
            <a:spLocks noGrp="1"/>
          </p:cNvSpPr>
          <p:nvPr>
            <p:ph type="pic" sz="quarter" idx="13"/>
          </p:nvPr>
        </p:nvSpPr>
        <p:spPr>
          <a:xfrm>
            <a:off x="228600" y="1295400"/>
            <a:ext cx="8077200" cy="5181600"/>
          </a:xfrm>
          <a:prstGeom prst="rect">
            <a:avLst/>
          </a:prstGeom>
          <a:ln w="9525" cmpd="sng">
            <a:noFill/>
          </a:ln>
          <a:effectLst>
            <a:innerShdw blurRad="63500" dist="50800" dir="13500000">
              <a:prstClr val="black">
                <a:alpha val="50000"/>
              </a:prstClr>
            </a:inn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r>
              <a:rPr lang="en-US" smtClean="0"/>
              <a:t>Click icon to add picture</a:t>
            </a:r>
            <a:endParaRPr lang="en-US" dirty="0"/>
          </a:p>
        </p:txBody>
      </p:sp>
      <p:sp>
        <p:nvSpPr>
          <p:cNvPr id="7" name="Rectangle 2"/>
          <p:cNvSpPr>
            <a:spLocks noGrp="1" noChangeArrowheads="1"/>
          </p:cNvSpPr>
          <p:nvPr>
            <p:ph type="title"/>
          </p:nvPr>
        </p:nvSpPr>
        <p:spPr bwMode="auto">
          <a:xfrm>
            <a:off x="228600" y="228600"/>
            <a:ext cx="82296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Content Image big_N2">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28600" y="152401"/>
            <a:ext cx="8686800" cy="914400"/>
          </a:xfrm>
        </p:spPr>
        <p:txBody>
          <a:bodyPr/>
          <a:lstStyle>
            <a:lvl1pPr>
              <a:defRPr sz="2800"/>
            </a:lvl1pPr>
          </a:lstStyle>
          <a:p>
            <a:r>
              <a:rPr lang="en-US" dirty="0" smtClean="0"/>
              <a:t>Click to edit Master title style </a:t>
            </a:r>
            <a:endParaRPr lang="en-US" dirty="0"/>
          </a:p>
        </p:txBody>
      </p:sp>
      <p:sp>
        <p:nvSpPr>
          <p:cNvPr id="7" name="Text Placeholder 6"/>
          <p:cNvSpPr>
            <a:spLocks noGrp="1"/>
          </p:cNvSpPr>
          <p:nvPr>
            <p:ph type="body" sz="quarter" idx="12"/>
          </p:nvPr>
        </p:nvSpPr>
        <p:spPr>
          <a:xfrm>
            <a:off x="228600" y="1371600"/>
            <a:ext cx="5334000" cy="4876800"/>
          </a:xfr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Picture Placeholder 10"/>
          <p:cNvSpPr>
            <a:spLocks noGrp="1"/>
          </p:cNvSpPr>
          <p:nvPr>
            <p:ph type="pic" sz="quarter" idx="13"/>
          </p:nvPr>
        </p:nvSpPr>
        <p:spPr>
          <a:xfrm>
            <a:off x="5638800" y="1600200"/>
            <a:ext cx="3352800" cy="4343400"/>
          </a:xfrm>
          <a:prstGeom prst="round2DiagRect">
            <a:avLst>
              <a:gd name="adj1" fmla="val 9095"/>
              <a:gd name="adj2" fmla="val 0"/>
            </a:avLst>
          </a:prstGeom>
          <a:effectLst>
            <a:outerShdw blurRad="50800" dist="38100" dir="2700000" algn="tl" rotWithShape="0">
              <a:prstClr val="black">
                <a:alpha val="25000"/>
              </a:prstClr>
            </a:outerShdw>
          </a:effectLst>
        </p:spPr>
        <p:txBody>
          <a:bodyPr/>
          <a:lstStyle>
            <a:lvl1pPr>
              <a:buFontTx/>
              <a:buNone/>
              <a:defRPr/>
            </a:lvl1pPr>
          </a:lstStyle>
          <a:p>
            <a:endParaRPr lang="en-US" dirty="0" smtClean="0"/>
          </a:p>
        </p:txBody>
      </p:sp>
    </p:spTree>
    <p:extLst>
      <p:ext uri="{BB962C8B-B14F-4D97-AF65-F5344CB8AC3E}">
        <p14:creationId xmlns:p14="http://schemas.microsoft.com/office/powerpoint/2010/main" val="20637669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000"/>
                                        <p:tgtEl>
                                          <p:spTgt spid="7"/>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18" presetClass="entr" presetSubtype="12"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strips(downLeft)">
                      <p:cBhvr>
                        <p:cTn dur="1000"/>
                        <p:tgtEl>
                          <p:spTgt spid="7"/>
                        </p:tgtEl>
                      </p:cBhvr>
                    </p:animEffect>
                  </p:childTnLst>
                </p:cTn>
              </p:par>
            </p:tnLst>
          </p:tmpl>
        </p:tmplLst>
      </p:bldP>
      <p:bldP spid="11"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Header Image hor_N1">
    <p:spTree>
      <p:nvGrpSpPr>
        <p:cNvPr id="1" name=""/>
        <p:cNvGrpSpPr/>
        <p:nvPr/>
      </p:nvGrpSpPr>
      <p:grpSpPr>
        <a:xfrm>
          <a:off x="0" y="0"/>
          <a:ext cx="0" cy="0"/>
          <a:chOff x="0" y="0"/>
          <a:chExt cx="0" cy="0"/>
        </a:xfrm>
      </p:grpSpPr>
      <p:sp>
        <p:nvSpPr>
          <p:cNvPr id="4" name="Round Diagonal Corner Rectangle 3"/>
          <p:cNvSpPr/>
          <p:nvPr userDrawn="1"/>
        </p:nvSpPr>
        <p:spPr>
          <a:xfrm>
            <a:off x="228600" y="1371600"/>
            <a:ext cx="8686800" cy="2133600"/>
          </a:xfrm>
          <a:prstGeom prst="round2DiagRect">
            <a:avLst/>
          </a:prstGeom>
          <a:solidFill>
            <a:schemeClr val="bg1"/>
          </a:solidFill>
          <a:ln cmpd="dbl">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3"/>
          </p:nvPr>
        </p:nvSpPr>
        <p:spPr>
          <a:xfrm>
            <a:off x="228600" y="2743200"/>
            <a:ext cx="8686800" cy="609600"/>
          </a:xfrm>
        </p:spPr>
        <p:txBody>
          <a:bodyPr/>
          <a:lstStyle>
            <a:lvl1pPr algn="l">
              <a:buFontTx/>
              <a:buNone/>
              <a:defRPr sz="1800"/>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endParaRPr lang="en-US" dirty="0"/>
          </a:p>
        </p:txBody>
      </p:sp>
      <p:sp>
        <p:nvSpPr>
          <p:cNvPr id="6" name="Picture Placeholder 19"/>
          <p:cNvSpPr>
            <a:spLocks noGrp="1"/>
          </p:cNvSpPr>
          <p:nvPr>
            <p:ph type="pic" sz="quarter" idx="11" hasCustomPrompt="1"/>
          </p:nvPr>
        </p:nvSpPr>
        <p:spPr>
          <a:xfrm>
            <a:off x="4419600" y="3581400"/>
            <a:ext cx="4495800" cy="2667000"/>
          </a:xfrm>
          <a:prstGeom prst="round2DiagRect">
            <a:avLst/>
          </a:prstGeom>
          <a:noFill/>
          <a:effectLst/>
        </p:spPr>
        <p:txBody>
          <a:bodyPr/>
          <a:lstStyle>
            <a:lvl1pPr>
              <a:buNone/>
              <a:defRPr>
                <a:solidFill>
                  <a:schemeClr val="bg1">
                    <a:lumMod val="65000"/>
                  </a:schemeClr>
                </a:solidFill>
              </a:defRPr>
            </a:lvl1pPr>
          </a:lstStyle>
          <a:p>
            <a:r>
              <a:rPr lang="en-US" dirty="0" smtClean="0"/>
              <a:t>[Divider Picture]</a:t>
            </a:r>
            <a:endParaRPr lang="en-US" dirty="0"/>
          </a:p>
        </p:txBody>
      </p:sp>
      <p:sp>
        <p:nvSpPr>
          <p:cNvPr id="9" name="Rectangle 2"/>
          <p:cNvSpPr>
            <a:spLocks noGrp="1" noChangeArrowheads="1"/>
          </p:cNvSpPr>
          <p:nvPr>
            <p:ph type="ctrTitle"/>
          </p:nvPr>
        </p:nvSpPr>
        <p:spPr>
          <a:xfrm>
            <a:off x="228600" y="1600200"/>
            <a:ext cx="8686800" cy="1165225"/>
          </a:xfrm>
        </p:spPr>
        <p:txBody>
          <a:bodyPr/>
          <a:lstStyle>
            <a:lvl1pPr algn="l">
              <a:defRPr sz="4800">
                <a:solidFill>
                  <a:schemeClr val="tx1"/>
                </a:solidFill>
              </a:defRPr>
            </a:lvl1pPr>
          </a:lstStyle>
          <a:p>
            <a:pPr lvl="0"/>
            <a:r>
              <a:rPr lang="en-US" noProof="0" smtClean="0"/>
              <a:t>Click to edit Master title style</a:t>
            </a:r>
          </a:p>
        </p:txBody>
      </p:sp>
    </p:spTree>
    <p:extLst>
      <p:ext uri="{BB962C8B-B14F-4D97-AF65-F5344CB8AC3E}">
        <p14:creationId xmlns:p14="http://schemas.microsoft.com/office/powerpoint/2010/main" val="29863706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18" presetClass="entr" presetSubtype="12"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strips(downLeft)">
                      <p:cBhvr>
                        <p:cTn dur="1000"/>
                        <p:tgtEl>
                          <p:spTgt spid="7"/>
                        </p:tgtEl>
                      </p:cBhvr>
                    </p:animEffect>
                  </p:childTnLst>
                </p:cTn>
              </p:par>
            </p:tnLst>
          </p:tmpl>
        </p:tmplLst>
      </p:bldP>
      <p:bldP spid="6" grpId="0"/>
      <p:bldP spid="9"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Header Image sqr_N1">
    <p:spTree>
      <p:nvGrpSpPr>
        <p:cNvPr id="1" name=""/>
        <p:cNvGrpSpPr/>
        <p:nvPr/>
      </p:nvGrpSpPr>
      <p:grpSpPr>
        <a:xfrm>
          <a:off x="0" y="0"/>
          <a:ext cx="0" cy="0"/>
          <a:chOff x="0" y="0"/>
          <a:chExt cx="0" cy="0"/>
        </a:xfrm>
      </p:grpSpPr>
      <p:sp>
        <p:nvSpPr>
          <p:cNvPr id="4" name="Round Diagonal Corner Rectangle 3"/>
          <p:cNvSpPr/>
          <p:nvPr userDrawn="1"/>
        </p:nvSpPr>
        <p:spPr>
          <a:xfrm>
            <a:off x="228600" y="1752600"/>
            <a:ext cx="4724400" cy="3733800"/>
          </a:xfrm>
          <a:prstGeom prst="round2DiagRect">
            <a:avLst>
              <a:gd name="adj1" fmla="val 8961"/>
              <a:gd name="adj2" fmla="val 0"/>
            </a:avLst>
          </a:prstGeom>
          <a:solidFill>
            <a:schemeClr val="bg1"/>
          </a:solidFill>
          <a:ln cmpd="dbl">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3"/>
          </p:nvPr>
        </p:nvSpPr>
        <p:spPr>
          <a:xfrm>
            <a:off x="228600" y="4267200"/>
            <a:ext cx="4495800" cy="1143000"/>
          </a:xfrm>
        </p:spPr>
        <p:txBody>
          <a:bodyPr/>
          <a:lstStyle>
            <a:lvl1pPr algn="l">
              <a:buFontTx/>
              <a:buNone/>
              <a:defRPr sz="2000"/>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endParaRPr lang="en-US" dirty="0"/>
          </a:p>
        </p:txBody>
      </p:sp>
      <p:sp>
        <p:nvSpPr>
          <p:cNvPr id="6" name="Picture Placeholder 19"/>
          <p:cNvSpPr>
            <a:spLocks noGrp="1"/>
          </p:cNvSpPr>
          <p:nvPr>
            <p:ph type="pic" sz="quarter" idx="11" hasCustomPrompt="1"/>
          </p:nvPr>
        </p:nvSpPr>
        <p:spPr>
          <a:xfrm>
            <a:off x="5029200" y="1752600"/>
            <a:ext cx="3886200" cy="3733800"/>
          </a:xfrm>
          <a:prstGeom prst="round2DiagRect">
            <a:avLst>
              <a:gd name="adj1" fmla="val 11874"/>
              <a:gd name="adj2" fmla="val 0"/>
            </a:avLst>
          </a:prstGeom>
          <a:noFill/>
          <a:effectLst/>
        </p:spPr>
        <p:txBody>
          <a:bodyPr/>
          <a:lstStyle>
            <a:lvl1pPr>
              <a:buNone/>
              <a:defRPr>
                <a:solidFill>
                  <a:schemeClr val="bg1">
                    <a:lumMod val="65000"/>
                  </a:schemeClr>
                </a:solidFill>
              </a:defRPr>
            </a:lvl1pPr>
          </a:lstStyle>
          <a:p>
            <a:r>
              <a:rPr lang="en-US" dirty="0" smtClean="0"/>
              <a:t>[Divider Picture]</a:t>
            </a:r>
            <a:endParaRPr lang="en-US" dirty="0"/>
          </a:p>
        </p:txBody>
      </p:sp>
      <p:sp>
        <p:nvSpPr>
          <p:cNvPr id="9" name="Rectangle 2"/>
          <p:cNvSpPr>
            <a:spLocks noGrp="1" noChangeArrowheads="1"/>
          </p:cNvSpPr>
          <p:nvPr>
            <p:ph type="ctrTitle" hasCustomPrompt="1"/>
          </p:nvPr>
        </p:nvSpPr>
        <p:spPr>
          <a:xfrm>
            <a:off x="228600" y="1676400"/>
            <a:ext cx="4419600" cy="2514600"/>
          </a:xfrm>
        </p:spPr>
        <p:txBody>
          <a:bodyPr/>
          <a:lstStyle>
            <a:lvl1pPr algn="l">
              <a:defRPr sz="7200">
                <a:solidFill>
                  <a:schemeClr val="tx1"/>
                </a:solidFill>
              </a:defRPr>
            </a:lvl1pPr>
          </a:lstStyle>
          <a:p>
            <a:pPr lvl="0"/>
            <a:r>
              <a:rPr lang="en-US" noProof="0" dirty="0" smtClean="0"/>
              <a:t>Master title style</a:t>
            </a:r>
          </a:p>
        </p:txBody>
      </p:sp>
    </p:spTree>
    <p:extLst>
      <p:ext uri="{BB962C8B-B14F-4D97-AF65-F5344CB8AC3E}">
        <p14:creationId xmlns:p14="http://schemas.microsoft.com/office/powerpoint/2010/main" val="2061133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18" presetClass="entr" presetSubtype="12"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strips(downLeft)">
                      <p:cBhvr>
                        <p:cTn dur="1000"/>
                        <p:tgtEl>
                          <p:spTgt spid="7"/>
                        </p:tgtEl>
                      </p:cBhvr>
                    </p:animEffect>
                  </p:childTnLst>
                </p:cTn>
              </p:par>
            </p:tnLst>
          </p:tmpl>
        </p:tmplLst>
      </p:bldP>
      <p:bldP spid="6"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Content Image sqr smal_N3">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4000"/>
            </a:lvl1pPr>
          </a:lstStyle>
          <a:p>
            <a:r>
              <a:rPr lang="en-US" smtClean="0"/>
              <a:t>Click to edit Master title style</a:t>
            </a:r>
            <a:endParaRPr lang="en-US"/>
          </a:p>
        </p:txBody>
      </p:sp>
      <p:sp>
        <p:nvSpPr>
          <p:cNvPr id="8" name="Text Placeholder 7"/>
          <p:cNvSpPr>
            <a:spLocks noGrp="1"/>
          </p:cNvSpPr>
          <p:nvPr>
            <p:ph type="body" sz="quarter" idx="12"/>
          </p:nvPr>
        </p:nvSpPr>
        <p:spPr>
          <a:xfrm>
            <a:off x="228600" y="2819400"/>
            <a:ext cx="8686800" cy="358140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10"/>
          <p:cNvSpPr>
            <a:spLocks noGrp="1"/>
          </p:cNvSpPr>
          <p:nvPr>
            <p:ph type="pic" sz="quarter" idx="13"/>
          </p:nvPr>
        </p:nvSpPr>
        <p:spPr>
          <a:xfrm>
            <a:off x="228600" y="1371600"/>
            <a:ext cx="1833489" cy="1447800"/>
          </a:xfrm>
          <a:prstGeom prst="round2DiagRect">
            <a:avLst/>
          </a:prstGeom>
          <a:effectLst>
            <a:outerShdw blurRad="50800" dist="38100" dir="2700000" algn="tl" rotWithShape="0">
              <a:prstClr val="black">
                <a:alpha val="25000"/>
              </a:prstClr>
            </a:out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endParaRPr lang="en-US" dirty="0"/>
          </a:p>
        </p:txBody>
      </p:sp>
    </p:spTree>
    <p:extLst>
      <p:ext uri="{BB962C8B-B14F-4D97-AF65-F5344CB8AC3E}">
        <p14:creationId xmlns:p14="http://schemas.microsoft.com/office/powerpoint/2010/main" val="18080739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1000"/>
                                        <p:tgtEl>
                                          <p:spTgt spid="8"/>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8" presetClass="entr" presetSubtype="12"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strips(downLeft)">
                      <p:cBhvr>
                        <p:cTn dur="1000"/>
                        <p:tgtEl>
                          <p:spTgt spid="8"/>
                        </p:tgtEl>
                      </p:cBhvr>
                    </p:animEffect>
                  </p:childTnLst>
                </p:cTn>
              </p:par>
            </p:tnLst>
          </p:tmpl>
        </p:tmplLst>
      </p:bldP>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Image full">
    <p:spTree>
      <p:nvGrpSpPr>
        <p:cNvPr id="1" name=""/>
        <p:cNvGrpSpPr/>
        <p:nvPr/>
      </p:nvGrpSpPr>
      <p:grpSpPr>
        <a:xfrm>
          <a:off x="0" y="0"/>
          <a:ext cx="0" cy="0"/>
          <a:chOff x="0" y="0"/>
          <a:chExt cx="0" cy="0"/>
        </a:xfrm>
      </p:grpSpPr>
      <p:sp>
        <p:nvSpPr>
          <p:cNvPr id="8" name="Picture Placeholder 19"/>
          <p:cNvSpPr>
            <a:spLocks noGrp="1"/>
          </p:cNvSpPr>
          <p:nvPr>
            <p:ph type="pic" sz="quarter" idx="11" hasCustomPrompt="1"/>
          </p:nvPr>
        </p:nvSpPr>
        <p:spPr>
          <a:xfrm>
            <a:off x="0" y="0"/>
            <a:ext cx="9144000" cy="6858000"/>
          </a:xfrm>
          <a:prstGeom prst="rect">
            <a:avLst/>
          </a:prstGeom>
          <a:noFill/>
          <a:effectLst>
            <a:reflection blurRad="6350" stA="52000" endA="300" endPos="35000" dir="5400000" sy="-100000" algn="bl" rotWithShape="0"/>
          </a:effectLst>
        </p:spPr>
        <p:txBody>
          <a:bodyPr/>
          <a:lstStyle>
            <a:lvl1pPr>
              <a:buNone/>
              <a:defRPr>
                <a:solidFill>
                  <a:schemeClr val="bg1">
                    <a:lumMod val="65000"/>
                  </a:schemeClr>
                </a:solidFill>
              </a:defRPr>
            </a:lvl1pPr>
          </a:lstStyle>
          <a:p>
            <a:r>
              <a:rPr lang="en-US" dirty="0" smtClean="0"/>
              <a:t>[Title Picture]</a:t>
            </a:r>
            <a:endParaRPr lang="en-US" dirty="0"/>
          </a:p>
        </p:txBody>
      </p:sp>
      <p:sp>
        <p:nvSpPr>
          <p:cNvPr id="7" name="Slide Number Placeholder 6"/>
          <p:cNvSpPr>
            <a:spLocks noGrp="1"/>
          </p:cNvSpPr>
          <p:nvPr>
            <p:ph type="sldNum" sz="quarter" idx="10"/>
          </p:nvPr>
        </p:nvSpPr>
        <p:spPr/>
        <p:txBody>
          <a:bodyPr/>
          <a:lstStyle/>
          <a:p>
            <a:fld id="{4A6EB2CF-95E1-4C8A-B7BA-DDF36D223A0E}" type="slidenum">
              <a:rPr lang="en-US" smtClean="0"/>
              <a:t>‹#›</a:t>
            </a:fld>
            <a:endParaRPr lang="en-US"/>
          </a:p>
        </p:txBody>
      </p:sp>
      <p:sp>
        <p:nvSpPr>
          <p:cNvPr id="12" name="Rectangle 11"/>
          <p:cNvSpPr/>
          <p:nvPr/>
        </p:nvSpPr>
        <p:spPr>
          <a:xfrm>
            <a:off x="990600" y="4419600"/>
            <a:ext cx="8343900" cy="2057400"/>
          </a:xfrm>
          <a:prstGeom prst="rect">
            <a:avLst/>
          </a:prstGeom>
          <a:solidFill>
            <a:schemeClr val="bg1">
              <a:alpha val="90000"/>
            </a:schemeClr>
          </a:solidFill>
          <a:ln w="15875" cmpd="sng">
            <a:solidFill>
              <a:schemeClr val="accent5"/>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0" name="Rectangle 3"/>
          <p:cNvSpPr>
            <a:spLocks noGrp="1" noChangeArrowheads="1"/>
          </p:cNvSpPr>
          <p:nvPr>
            <p:ph type="subTitle" idx="1"/>
          </p:nvPr>
        </p:nvSpPr>
        <p:spPr>
          <a:xfrm>
            <a:off x="990600" y="5410200"/>
            <a:ext cx="8153400" cy="990600"/>
          </a:xfrm>
        </p:spPr>
        <p:txBody>
          <a:bodyPr/>
          <a:lstStyle>
            <a:lvl1pPr marL="0" indent="0" algn="l">
              <a:buFontTx/>
              <a:buNone/>
              <a:defRPr sz="3200" i="0">
                <a:solidFill>
                  <a:schemeClr val="tx2"/>
                </a:solidFill>
                <a:latin typeface="Eras Medium ITC" pitchFamily="34" charset="0"/>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ctrTitle"/>
          </p:nvPr>
        </p:nvSpPr>
        <p:spPr>
          <a:xfrm>
            <a:off x="1066800" y="4572000"/>
            <a:ext cx="8077200" cy="838200"/>
          </a:xfrm>
        </p:spPr>
        <p:txBody>
          <a:bodyPr anchor="b" anchorCtr="0"/>
          <a:lstStyle>
            <a:lvl1pPr algn="l">
              <a:defRPr sz="4400" b="0">
                <a:solidFill>
                  <a:schemeClr val="tx1"/>
                </a:solidFill>
                <a:latin typeface="Eras Demi ITC" pitchFamily="34" charset="0"/>
              </a:defRPr>
            </a:lvl1pPr>
          </a:lstStyle>
          <a:p>
            <a:pPr lvl="0"/>
            <a:r>
              <a:rPr lang="en-US" noProof="0" smtClean="0"/>
              <a:t>Click to edit Master title style</a:t>
            </a:r>
            <a:endParaRPr lang="en-US" noProof="0" dirty="0" smtClean="0"/>
          </a:p>
        </p:txBody>
      </p:sp>
    </p:spTree>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Content Image ver_N1">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28600" y="194165"/>
            <a:ext cx="8686800" cy="828675"/>
          </a:xfrm>
        </p:spPr>
        <p:txBody>
          <a:bodyPr/>
          <a:lstStyle>
            <a:lvl1pPr>
              <a:defRPr sz="6000"/>
            </a:lvl1pPr>
          </a:lstStyle>
          <a:p>
            <a:r>
              <a:rPr lang="en-US" dirty="0" smtClean="0"/>
              <a:t>Master title style</a:t>
            </a:r>
            <a:endParaRPr lang="en-US" dirty="0"/>
          </a:p>
        </p:txBody>
      </p:sp>
      <p:sp>
        <p:nvSpPr>
          <p:cNvPr id="6" name="Picture Placeholder 10"/>
          <p:cNvSpPr>
            <a:spLocks noGrp="1"/>
          </p:cNvSpPr>
          <p:nvPr>
            <p:ph type="pic" sz="quarter" idx="13"/>
          </p:nvPr>
        </p:nvSpPr>
        <p:spPr>
          <a:xfrm>
            <a:off x="5791200" y="1371600"/>
            <a:ext cx="3124200" cy="4876800"/>
          </a:xfrm>
          <a:prstGeom prst="round2DiagRect">
            <a:avLst>
              <a:gd name="adj1" fmla="val 13853"/>
              <a:gd name="adj2" fmla="val 0"/>
            </a:avLst>
          </a:prstGeom>
          <a:effectLst>
            <a:outerShdw blurRad="50800" dist="38100" dir="2700000" algn="tl" rotWithShape="0">
              <a:prstClr val="black">
                <a:alpha val="25000"/>
              </a:prstClr>
            </a:out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endParaRPr lang="en-US" dirty="0"/>
          </a:p>
        </p:txBody>
      </p:sp>
      <p:sp>
        <p:nvSpPr>
          <p:cNvPr id="9" name="Text Placeholder 8"/>
          <p:cNvSpPr>
            <a:spLocks noGrp="1"/>
          </p:cNvSpPr>
          <p:nvPr>
            <p:ph type="body" sz="quarter" idx="14"/>
          </p:nvPr>
        </p:nvSpPr>
        <p:spPr>
          <a:xfrm>
            <a:off x="228600" y="1371600"/>
            <a:ext cx="5334000" cy="48768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4535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1000"/>
                                        <p:tgtEl>
                                          <p:spTgt spid="9"/>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tmplLst>
          <p:tmpl>
            <p:tnLst>
              <p:par>
                <p:cTn presetID="18" presetClass="entr" presetSubtype="12"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strips(downLeft)">
                      <p:cBhvr>
                        <p:cTn dur="1000"/>
                        <p:tgtEl>
                          <p:spTgt spid="9"/>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_N5">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6452C391-0BB2-486C-A374-CF08F0DA25CB}" type="slidenum">
              <a:rPr lang="en-US"/>
              <a:pPr/>
              <a:t>‹#›</a:t>
            </a:fld>
            <a:endParaRPr lang="en-US"/>
          </a:p>
        </p:txBody>
      </p:sp>
      <p:sp>
        <p:nvSpPr>
          <p:cNvPr id="9" name="Round Diagonal Corner Rectangle 8"/>
          <p:cNvSpPr/>
          <p:nvPr userDrawn="1"/>
        </p:nvSpPr>
        <p:spPr>
          <a:xfrm>
            <a:off x="228600" y="228600"/>
            <a:ext cx="8686800" cy="5791200"/>
          </a:xfrm>
          <a:prstGeom prst="round2DiagRect">
            <a:avLst>
              <a:gd name="adj1" fmla="val 6647"/>
              <a:gd name="adj2" fmla="val 0"/>
            </a:avLst>
          </a:prstGeom>
          <a:solidFill>
            <a:schemeClr val="bg1">
              <a:alpha val="85000"/>
            </a:schemeClr>
          </a:solidFill>
          <a:ln cmpd="dbl">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p:cNvSpPr>
            <a:spLocks noGrp="1" noChangeArrowheads="1"/>
          </p:cNvSpPr>
          <p:nvPr>
            <p:ph type="ctrTitle" hasCustomPrompt="1"/>
          </p:nvPr>
        </p:nvSpPr>
        <p:spPr>
          <a:xfrm>
            <a:off x="228600" y="4495800"/>
            <a:ext cx="8686800" cy="914400"/>
          </a:xfrm>
        </p:spPr>
        <p:txBody>
          <a:bodyPr/>
          <a:lstStyle>
            <a:lvl1pPr algn="ctr">
              <a:defRPr sz="6600">
                <a:solidFill>
                  <a:schemeClr val="tx1"/>
                </a:solidFill>
              </a:defRPr>
            </a:lvl1pPr>
          </a:lstStyle>
          <a:p>
            <a:pPr lvl="0"/>
            <a:r>
              <a:rPr lang="en-US" noProof="0" dirty="0" smtClean="0"/>
              <a:t>Master title style</a:t>
            </a:r>
          </a:p>
        </p:txBody>
      </p:sp>
      <p:sp>
        <p:nvSpPr>
          <p:cNvPr id="3075" name="Rectangle 3"/>
          <p:cNvSpPr>
            <a:spLocks noGrp="1" noChangeArrowheads="1"/>
          </p:cNvSpPr>
          <p:nvPr>
            <p:ph type="subTitle" idx="1"/>
          </p:nvPr>
        </p:nvSpPr>
        <p:spPr>
          <a:xfrm>
            <a:off x="228600" y="5410200"/>
            <a:ext cx="8686800" cy="609600"/>
          </a:xfrm>
        </p:spPr>
        <p:txBody>
          <a:bodyPr/>
          <a:lstStyle>
            <a:lvl1pPr marL="0" indent="0" algn="ctr">
              <a:buFontTx/>
              <a:buNone/>
              <a:defRPr sz="2400"/>
            </a:lvl1pPr>
          </a:lstStyle>
          <a:p>
            <a:pPr lvl="0"/>
            <a:r>
              <a:rPr lang="en-US" noProof="0" dirty="0" smtClean="0"/>
              <a:t>Click to edit Master subtitle style</a:t>
            </a:r>
          </a:p>
        </p:txBody>
      </p:sp>
      <p:sp>
        <p:nvSpPr>
          <p:cNvPr id="11" name="Picture Placeholder 19"/>
          <p:cNvSpPr>
            <a:spLocks noGrp="1"/>
          </p:cNvSpPr>
          <p:nvPr>
            <p:ph type="pic" sz="quarter" idx="11" hasCustomPrompt="1"/>
          </p:nvPr>
        </p:nvSpPr>
        <p:spPr>
          <a:xfrm>
            <a:off x="457200" y="457200"/>
            <a:ext cx="8305800" cy="3505200"/>
          </a:xfrm>
          <a:prstGeom prst="round2DiagRect">
            <a:avLst>
              <a:gd name="adj1" fmla="val 11149"/>
              <a:gd name="adj2" fmla="val 0"/>
            </a:avLst>
          </a:prstGeom>
          <a:noFill/>
          <a:effectLst/>
        </p:spPr>
        <p:txBody>
          <a:bodyPr/>
          <a:lstStyle>
            <a:lvl1pPr>
              <a:buNone/>
              <a:defRPr>
                <a:solidFill>
                  <a:schemeClr val="bg1">
                    <a:lumMod val="65000"/>
                  </a:schemeClr>
                </a:solidFill>
              </a:defRPr>
            </a:lvl1pPr>
          </a:lstStyle>
          <a:p>
            <a:r>
              <a:rPr lang="en-US" dirty="0" smtClean="0"/>
              <a:t>[Title Picture]</a:t>
            </a:r>
            <a:endParaRPr lang="en-US" dirty="0"/>
          </a:p>
        </p:txBody>
      </p:sp>
    </p:spTree>
    <p:extLst>
      <p:ext uri="{BB962C8B-B14F-4D97-AF65-F5344CB8AC3E}">
        <p14:creationId xmlns:p14="http://schemas.microsoft.com/office/powerpoint/2010/main" val="24603508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anim calcmode="lin" valueType="num">
                                      <p:cBhvr>
                                        <p:cTn id="8" dur="500" fill="hold"/>
                                        <p:tgtEl>
                                          <p:spTgt spid="3075"/>
                                        </p:tgtEl>
                                        <p:attrNameLst>
                                          <p:attrName>style.rotation</p:attrName>
                                        </p:attrNameLst>
                                      </p:cBhvr>
                                      <p:tavLst>
                                        <p:tav tm="0">
                                          <p:val>
                                            <p:fltVal val="720"/>
                                          </p:val>
                                        </p:tav>
                                        <p:tav tm="100000">
                                          <p:val>
                                            <p:fltVal val="0"/>
                                          </p:val>
                                        </p:tav>
                                      </p:tavLst>
                                    </p:anim>
                                    <p:anim calcmode="lin" valueType="num">
                                      <p:cBhvr>
                                        <p:cTn id="9" dur="500" fill="hold"/>
                                        <p:tgtEl>
                                          <p:spTgt spid="3075"/>
                                        </p:tgtEl>
                                        <p:attrNameLst>
                                          <p:attrName>ppt_h</p:attrName>
                                        </p:attrNameLst>
                                      </p:cBhvr>
                                      <p:tavLst>
                                        <p:tav tm="0">
                                          <p:val>
                                            <p:fltVal val="0"/>
                                          </p:val>
                                        </p:tav>
                                        <p:tav tm="100000">
                                          <p:val>
                                            <p:strVal val="#ppt_h"/>
                                          </p:val>
                                        </p:tav>
                                      </p:tavLst>
                                    </p:anim>
                                    <p:anim calcmode="lin" valueType="num">
                                      <p:cBhvr>
                                        <p:cTn id="10" dur="500" fill="hold"/>
                                        <p:tgtEl>
                                          <p:spTgt spid="3075"/>
                                        </p:tgtEl>
                                        <p:attrNameLst>
                                          <p:attrName>ppt_w</p:attrName>
                                        </p:attrNameLst>
                                      </p:cBhvr>
                                      <p:tavLst>
                                        <p:tav tm="0">
                                          <p:val>
                                            <p:fltVal val="0"/>
                                          </p:val>
                                        </p:tav>
                                        <p:tav tm="100000">
                                          <p:val>
                                            <p:strVal val="#ppt_w"/>
                                          </p:val>
                                        </p:tav>
                                      </p:tavLst>
                                    </p:anim>
                                  </p:childTnLst>
                                </p:cTn>
                              </p:par>
                              <p:par>
                                <p:cTn id="11" presetID="49" presetClass="entr" presetSubtype="0" decel="10000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75" grpId="0">
        <p:tmplLst>
          <p:tmpl>
            <p:tnLst>
              <p:par>
                <p:cTn presetID="35" presetClass="entr" presetSubtype="0"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500"/>
                        <p:tgtEl>
                          <p:spTgt spid="3075"/>
                        </p:tgtEl>
                      </p:cBhvr>
                    </p:animEffect>
                    <p:anim calcmode="lin" valueType="num">
                      <p:cBhvr>
                        <p:cTn dur="500" fill="hold"/>
                        <p:tgtEl>
                          <p:spTgt spid="3075"/>
                        </p:tgtEl>
                        <p:attrNameLst>
                          <p:attrName>style.rotation</p:attrName>
                        </p:attrNameLst>
                      </p:cBhvr>
                      <p:tavLst>
                        <p:tav tm="0">
                          <p:val>
                            <p:fltVal val="720"/>
                          </p:val>
                        </p:tav>
                        <p:tav tm="100000">
                          <p:val>
                            <p:fltVal val="0"/>
                          </p:val>
                        </p:tav>
                      </p:tavLst>
                    </p:anim>
                    <p:anim calcmode="lin" valueType="num">
                      <p:cBhvr>
                        <p:cTn dur="500" fill="hold"/>
                        <p:tgtEl>
                          <p:spTgt spid="3075"/>
                        </p:tgtEl>
                        <p:attrNameLst>
                          <p:attrName>ppt_h</p:attrName>
                        </p:attrNameLst>
                      </p:cBhvr>
                      <p:tavLst>
                        <p:tav tm="0">
                          <p:val>
                            <p:fltVal val="0"/>
                          </p:val>
                        </p:tav>
                        <p:tav tm="100000">
                          <p:val>
                            <p:strVal val="#ppt_h"/>
                          </p:val>
                        </p:tav>
                      </p:tavLst>
                    </p:anim>
                    <p:anim calcmode="lin" valueType="num">
                      <p:cBhvr>
                        <p:cTn dur="500" fill="hold"/>
                        <p:tgtEl>
                          <p:spTgt spid="3075"/>
                        </p:tgtEl>
                        <p:attrNameLst>
                          <p:attrName>ppt_w</p:attrName>
                        </p:attrNameLst>
                      </p:cBhvr>
                      <p:tavLst>
                        <p:tav tm="0">
                          <p:val>
                            <p:fltVal val="0"/>
                          </p:val>
                        </p:tav>
                        <p:tav tm="100000">
                          <p:val>
                            <p:strVal val="#ppt_w"/>
                          </p:val>
                        </p:tav>
                      </p:tavLst>
                    </p:anim>
                  </p:childTnLst>
                </p:cTn>
              </p:par>
            </p:tnLst>
          </p:tmpl>
        </p:tmplLst>
      </p:bldP>
      <p:bldP spid="1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Image ho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Picture Placeholder 19"/>
          <p:cNvSpPr>
            <a:spLocks noGrp="1"/>
          </p:cNvSpPr>
          <p:nvPr>
            <p:ph type="pic" sz="quarter" idx="11" hasCustomPrompt="1"/>
          </p:nvPr>
        </p:nvSpPr>
        <p:spPr>
          <a:xfrm>
            <a:off x="-76200" y="3048000"/>
            <a:ext cx="6934200" cy="2743200"/>
          </a:xfrm>
          <a:prstGeom prst="rect">
            <a:avLst/>
          </a:prstGeom>
          <a:noFill/>
          <a:ln w="41275">
            <a:solidFill>
              <a:schemeClr val="tx1"/>
            </a:solidFill>
          </a:ln>
          <a:effectLst>
            <a:innerShdw blurRad="63500" dist="50800" dir="18900000">
              <a:prstClr val="black">
                <a:alpha val="50000"/>
              </a:prstClr>
            </a:innerShdw>
          </a:effectLst>
        </p:spPr>
        <p:txBody>
          <a:bodyPr/>
          <a:lstStyle>
            <a:lvl1pPr>
              <a:buNone/>
              <a:defRPr>
                <a:solidFill>
                  <a:schemeClr val="bg1">
                    <a:lumMod val="65000"/>
                  </a:schemeClr>
                </a:solidFill>
              </a:defRPr>
            </a:lvl1pPr>
          </a:lstStyle>
          <a:p>
            <a:r>
              <a:rPr lang="en-US" dirty="0" smtClean="0"/>
              <a:t>[Title Picture]</a:t>
            </a:r>
            <a:endParaRPr lang="en-US" dirty="0"/>
          </a:p>
        </p:txBody>
      </p:sp>
      <p:sp>
        <p:nvSpPr>
          <p:cNvPr id="11" name="Rectangle 2"/>
          <p:cNvSpPr>
            <a:spLocks noGrp="1" noChangeArrowheads="1"/>
          </p:cNvSpPr>
          <p:nvPr>
            <p:ph type="ctrTitle"/>
          </p:nvPr>
        </p:nvSpPr>
        <p:spPr>
          <a:xfrm>
            <a:off x="228600" y="533400"/>
            <a:ext cx="5334000" cy="1600200"/>
          </a:xfrm>
        </p:spPr>
        <p:txBody>
          <a:bodyPr anchor="b" anchorCtr="0"/>
          <a:lstStyle>
            <a:lvl1pPr algn="l">
              <a:defRPr sz="6000" b="0">
                <a:solidFill>
                  <a:schemeClr val="tx1"/>
                </a:solidFill>
                <a:latin typeface="Eras Demi ITC" pitchFamily="34" charset="0"/>
              </a:defRPr>
            </a:lvl1pPr>
          </a:lstStyle>
          <a:p>
            <a:pPr lvl="0"/>
            <a:r>
              <a:rPr lang="en-US" noProof="0" smtClean="0"/>
              <a:t>Click to edit Master title style</a:t>
            </a:r>
            <a:endParaRPr lang="en-US" noProof="0" dirty="0" smtClean="0"/>
          </a:p>
        </p:txBody>
      </p:sp>
      <p:sp>
        <p:nvSpPr>
          <p:cNvPr id="15" name="Rectangle 3"/>
          <p:cNvSpPr>
            <a:spLocks noGrp="1" noChangeArrowheads="1"/>
          </p:cNvSpPr>
          <p:nvPr>
            <p:ph type="subTitle" idx="1"/>
          </p:nvPr>
        </p:nvSpPr>
        <p:spPr>
          <a:xfrm>
            <a:off x="228600" y="2133600"/>
            <a:ext cx="5334000" cy="990600"/>
          </a:xfrm>
        </p:spPr>
        <p:txBody>
          <a:bodyPr/>
          <a:lstStyle>
            <a:lvl1pPr marL="0" indent="0" algn="l">
              <a:spcBef>
                <a:spcPts val="0"/>
              </a:spcBef>
              <a:buFontTx/>
              <a:buNone/>
              <a:defRPr sz="2800" i="0">
                <a:solidFill>
                  <a:schemeClr val="tx2"/>
                </a:solidFill>
                <a:latin typeface="Eras Medium ITC" pitchFamily="34" charset="0"/>
              </a:defRPr>
            </a:lvl1pPr>
          </a:lstStyle>
          <a:p>
            <a:pPr lvl="0"/>
            <a:r>
              <a:rPr lang="en-US" noProof="0" smtClean="0"/>
              <a:t>Click to edit Master subtitle style</a:t>
            </a:r>
            <a:endParaRPr lang="en-US" noProof="0" dirty="0" smtClean="0"/>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3"/>
          </p:nvPr>
        </p:nvSpPr>
        <p:spPr>
          <a:xfrm>
            <a:off x="228600" y="5105400"/>
            <a:ext cx="7848600" cy="1524000"/>
          </a:xfrm>
          <a:noFill/>
          <a:effectLst/>
        </p:spPr>
        <p:txBody>
          <a:bodyPr anchor="t" anchorCtr="0"/>
          <a:lstStyle>
            <a:lvl1pPr algn="l">
              <a:buFontTx/>
              <a:buNone/>
              <a:defRPr sz="3200" i="0">
                <a:solidFill>
                  <a:schemeClr val="tx2"/>
                </a:solidFill>
                <a:latin typeface="Eras Medium ITC"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5" name="Rectangle 2"/>
          <p:cNvSpPr>
            <a:spLocks noGrp="1" noChangeArrowheads="1"/>
          </p:cNvSpPr>
          <p:nvPr>
            <p:ph type="ctrTitle"/>
          </p:nvPr>
        </p:nvSpPr>
        <p:spPr>
          <a:xfrm>
            <a:off x="228600" y="3581400"/>
            <a:ext cx="7848600" cy="1524000"/>
          </a:xfrm>
          <a:prstGeom prst="rect">
            <a:avLst/>
          </a:prstGeom>
          <a:noFill/>
        </p:spPr>
        <p:txBody>
          <a:bodyPr anchor="b" anchorCtr="0"/>
          <a:lstStyle>
            <a:lvl1pPr algn="l">
              <a:defRPr sz="4800" b="0">
                <a:solidFill>
                  <a:schemeClr val="tx1"/>
                </a:solidFill>
                <a:latin typeface="Eras Demi ITC" pitchFamily="34" charset="0"/>
              </a:defRPr>
            </a:lvl1pPr>
          </a:lstStyle>
          <a:p>
            <a:pPr lvl="0"/>
            <a:r>
              <a:rPr lang="en-US" noProof="0" smtClean="0"/>
              <a:t>Click to edit Master title style</a:t>
            </a:r>
            <a:endParaRPr lang="en-US" noProof="0" dirty="0" smtClean="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Image sq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Picture Placeholder 19"/>
          <p:cNvSpPr>
            <a:spLocks noGrp="1"/>
          </p:cNvSpPr>
          <p:nvPr>
            <p:ph type="pic" sz="quarter" idx="11" hasCustomPrompt="1"/>
          </p:nvPr>
        </p:nvSpPr>
        <p:spPr>
          <a:xfrm>
            <a:off x="5240975" y="3693225"/>
            <a:ext cx="3048000" cy="2667000"/>
          </a:xfrm>
          <a:prstGeom prst="rect">
            <a:avLst/>
          </a:prstGeom>
          <a:noFill/>
          <a:effectLst/>
        </p:spPr>
        <p:txBody>
          <a:bodyPr/>
          <a:lstStyle>
            <a:lvl1pPr>
              <a:buNone/>
              <a:defRPr>
                <a:solidFill>
                  <a:schemeClr val="bg1">
                    <a:lumMod val="65000"/>
                  </a:schemeClr>
                </a:solidFill>
              </a:defRPr>
            </a:lvl1pPr>
          </a:lstStyle>
          <a:p>
            <a:r>
              <a:rPr lang="en-US" dirty="0" smtClean="0"/>
              <a:t>[Divider Picture]</a:t>
            </a:r>
            <a:endParaRPr lang="en-US" dirty="0"/>
          </a:p>
        </p:txBody>
      </p:sp>
      <p:sp>
        <p:nvSpPr>
          <p:cNvPr id="11" name="Text Placeholder 9"/>
          <p:cNvSpPr>
            <a:spLocks noGrp="1"/>
          </p:cNvSpPr>
          <p:nvPr>
            <p:ph type="body" sz="quarter" idx="13"/>
          </p:nvPr>
        </p:nvSpPr>
        <p:spPr>
          <a:xfrm>
            <a:off x="228600" y="4953000"/>
            <a:ext cx="4953000" cy="1447800"/>
          </a:xfrm>
          <a:noFill/>
          <a:effectLst/>
        </p:spPr>
        <p:txBody>
          <a:bodyPr anchor="t" anchorCtr="0"/>
          <a:lstStyle>
            <a:lvl1pPr algn="r">
              <a:buFontTx/>
              <a:buNone/>
              <a:defRPr sz="3200" i="0">
                <a:solidFill>
                  <a:schemeClr val="tx2"/>
                </a:solidFill>
                <a:latin typeface="Eras Medium ITC"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2" name="Rectangle 2"/>
          <p:cNvSpPr>
            <a:spLocks noGrp="1" noChangeArrowheads="1"/>
          </p:cNvSpPr>
          <p:nvPr>
            <p:ph type="ctrTitle"/>
          </p:nvPr>
        </p:nvSpPr>
        <p:spPr>
          <a:xfrm>
            <a:off x="228600" y="3657600"/>
            <a:ext cx="4953000" cy="1295400"/>
          </a:xfrm>
          <a:prstGeom prst="rect">
            <a:avLst/>
          </a:prstGeom>
          <a:noFill/>
        </p:spPr>
        <p:txBody>
          <a:bodyPr anchor="b" anchorCtr="0"/>
          <a:lstStyle>
            <a:lvl1pPr algn="r">
              <a:defRPr sz="4400" b="0">
                <a:solidFill>
                  <a:schemeClr val="tx1"/>
                </a:solidFill>
                <a:latin typeface="Eras Demi ITC" pitchFamily="34" charset="0"/>
              </a:defRPr>
            </a:lvl1pPr>
          </a:lstStyle>
          <a:p>
            <a:pPr lvl="0"/>
            <a:r>
              <a:rPr lang="en-US" noProof="0" smtClean="0"/>
              <a:t>Click to edit Master title style</a:t>
            </a:r>
            <a:endParaRPr lang="en-US" noProof="0" dirty="0" smtClean="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Image 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Picture Placeholder 19"/>
          <p:cNvSpPr>
            <a:spLocks noGrp="1"/>
          </p:cNvSpPr>
          <p:nvPr>
            <p:ph type="pic" sz="quarter" idx="11" hasCustomPrompt="1"/>
          </p:nvPr>
        </p:nvSpPr>
        <p:spPr>
          <a:xfrm>
            <a:off x="0" y="0"/>
            <a:ext cx="3048000" cy="6858000"/>
          </a:xfrm>
          <a:prstGeom prst="rect">
            <a:avLst/>
          </a:prstGeom>
          <a:noFill/>
          <a:effectLst/>
        </p:spPr>
        <p:txBody>
          <a:bodyPr/>
          <a:lstStyle>
            <a:lvl1pPr>
              <a:buNone/>
              <a:defRPr>
                <a:solidFill>
                  <a:schemeClr val="bg1">
                    <a:lumMod val="65000"/>
                  </a:schemeClr>
                </a:solidFill>
              </a:defRPr>
            </a:lvl1pPr>
          </a:lstStyle>
          <a:p>
            <a:r>
              <a:rPr lang="en-US" dirty="0" smtClean="0"/>
              <a:t>[Divider Picture]</a:t>
            </a:r>
            <a:endParaRPr lang="en-US" dirty="0"/>
          </a:p>
        </p:txBody>
      </p:sp>
      <p:sp>
        <p:nvSpPr>
          <p:cNvPr id="8" name="Text Placeholder 9"/>
          <p:cNvSpPr>
            <a:spLocks noGrp="1"/>
          </p:cNvSpPr>
          <p:nvPr>
            <p:ph type="body" sz="quarter" idx="13"/>
          </p:nvPr>
        </p:nvSpPr>
        <p:spPr>
          <a:xfrm>
            <a:off x="3048000" y="4953000"/>
            <a:ext cx="5410200" cy="1524000"/>
          </a:xfrm>
          <a:noFill/>
          <a:effectLst/>
        </p:spPr>
        <p:txBody>
          <a:bodyPr anchor="t" anchorCtr="0"/>
          <a:lstStyle>
            <a:lvl1pPr marL="0" algn="l">
              <a:buFontTx/>
              <a:buNone/>
              <a:defRPr sz="3200" i="0">
                <a:solidFill>
                  <a:schemeClr val="tx2"/>
                </a:solidFill>
                <a:latin typeface="Eras Medium ITC"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7" name="Rectangle 2"/>
          <p:cNvSpPr>
            <a:spLocks noGrp="1" noChangeArrowheads="1"/>
          </p:cNvSpPr>
          <p:nvPr>
            <p:ph type="ctrTitle"/>
          </p:nvPr>
        </p:nvSpPr>
        <p:spPr>
          <a:xfrm>
            <a:off x="3048000" y="3505200"/>
            <a:ext cx="5410200" cy="1470025"/>
          </a:xfrm>
          <a:prstGeom prst="rect">
            <a:avLst/>
          </a:prstGeom>
          <a:noFill/>
        </p:spPr>
        <p:txBody>
          <a:bodyPr anchor="b" anchorCtr="0"/>
          <a:lstStyle>
            <a:lvl1pPr algn="l">
              <a:defRPr sz="4400" b="0">
                <a:solidFill>
                  <a:schemeClr val="tx1"/>
                </a:solidFill>
                <a:latin typeface="Eras Demi ITC" pitchFamily="34" charset="0"/>
              </a:defRPr>
            </a:lvl1pPr>
          </a:lstStyle>
          <a:p>
            <a:pPr lvl="0"/>
            <a:r>
              <a:rPr lang="en-US" noProof="0" smtClean="0"/>
              <a:t>Click to edit Master title style</a:t>
            </a:r>
            <a:endParaRPr lang="en-US" noProof="0" dirty="0" smtClean="0"/>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Image ho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Picture Placeholder 19"/>
          <p:cNvSpPr>
            <a:spLocks noGrp="1"/>
          </p:cNvSpPr>
          <p:nvPr>
            <p:ph type="pic" sz="quarter" idx="11" hasCustomPrompt="1"/>
          </p:nvPr>
        </p:nvSpPr>
        <p:spPr>
          <a:xfrm>
            <a:off x="338449" y="3581400"/>
            <a:ext cx="8031675" cy="2895600"/>
          </a:xfrm>
          <a:prstGeom prst="rect">
            <a:avLst/>
          </a:prstGeom>
          <a:noFill/>
          <a:effectLst/>
        </p:spPr>
        <p:txBody>
          <a:bodyPr/>
          <a:lstStyle>
            <a:lvl1pPr>
              <a:buNone/>
              <a:defRPr>
                <a:solidFill>
                  <a:schemeClr val="bg1">
                    <a:lumMod val="65000"/>
                  </a:schemeClr>
                </a:solidFill>
              </a:defRPr>
            </a:lvl1pPr>
          </a:lstStyle>
          <a:p>
            <a:r>
              <a:rPr lang="en-US" dirty="0" smtClean="0"/>
              <a:t>[Divider Picture]</a:t>
            </a:r>
            <a:endParaRPr lang="en-US" dirty="0"/>
          </a:p>
        </p:txBody>
      </p:sp>
      <p:sp>
        <p:nvSpPr>
          <p:cNvPr id="9" name="Text Placeholder 9"/>
          <p:cNvSpPr>
            <a:spLocks noGrp="1"/>
          </p:cNvSpPr>
          <p:nvPr>
            <p:ph type="body" sz="quarter" idx="13"/>
          </p:nvPr>
        </p:nvSpPr>
        <p:spPr>
          <a:xfrm>
            <a:off x="304800" y="2257300"/>
            <a:ext cx="6096000" cy="1219200"/>
          </a:xfrm>
          <a:noFill/>
          <a:effectLst/>
        </p:spPr>
        <p:txBody>
          <a:bodyPr anchor="t" anchorCtr="0"/>
          <a:lstStyle>
            <a:lvl1pPr marL="0" algn="l">
              <a:buFontTx/>
              <a:buNone/>
              <a:defRPr sz="3200" i="0">
                <a:solidFill>
                  <a:schemeClr val="tx2"/>
                </a:solidFill>
                <a:latin typeface="Eras Medium ITC"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1" name="Rectangle 2"/>
          <p:cNvSpPr>
            <a:spLocks noGrp="1" noChangeArrowheads="1"/>
          </p:cNvSpPr>
          <p:nvPr>
            <p:ph type="ctrTitle"/>
          </p:nvPr>
        </p:nvSpPr>
        <p:spPr>
          <a:xfrm>
            <a:off x="304800" y="809500"/>
            <a:ext cx="6096000" cy="1470025"/>
          </a:xfrm>
          <a:prstGeom prst="rect">
            <a:avLst/>
          </a:prstGeom>
          <a:noFill/>
        </p:spPr>
        <p:txBody>
          <a:bodyPr anchor="b" anchorCtr="0"/>
          <a:lstStyle>
            <a:lvl1pPr algn="l">
              <a:defRPr sz="4400" b="0">
                <a:solidFill>
                  <a:schemeClr val="tx1"/>
                </a:solidFill>
                <a:latin typeface="Eras Demi ITC" pitchFamily="34" charset="0"/>
              </a:defRPr>
            </a:lvl1pPr>
          </a:lstStyle>
          <a:p>
            <a:pPr lvl="0"/>
            <a:r>
              <a:rPr lang="en-US" noProof="0" smtClean="0"/>
              <a:t>Click to edit Master title style</a:t>
            </a:r>
            <a:endParaRPr lang="en-US" noProof="0" dirty="0" smtClean="0"/>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Image smal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Picture Placeholder 19"/>
          <p:cNvSpPr>
            <a:spLocks noGrp="1"/>
          </p:cNvSpPr>
          <p:nvPr>
            <p:ph type="pic" sz="quarter" idx="11" hasCustomPrompt="1"/>
          </p:nvPr>
        </p:nvSpPr>
        <p:spPr>
          <a:xfrm>
            <a:off x="152400" y="4953000"/>
            <a:ext cx="2819400" cy="1471550"/>
          </a:xfrm>
          <a:prstGeom prst="rect">
            <a:avLst/>
          </a:prstGeom>
          <a:noFill/>
          <a:effectLst/>
        </p:spPr>
        <p:txBody>
          <a:bodyPr/>
          <a:lstStyle>
            <a:lvl1pPr>
              <a:buNone/>
              <a:defRPr>
                <a:solidFill>
                  <a:schemeClr val="bg1">
                    <a:lumMod val="65000"/>
                  </a:schemeClr>
                </a:solidFill>
              </a:defRPr>
            </a:lvl1pPr>
          </a:lstStyle>
          <a:p>
            <a:r>
              <a:rPr lang="en-US" dirty="0" smtClean="0"/>
              <a:t>[Divider Picture]</a:t>
            </a:r>
            <a:endParaRPr lang="en-US" dirty="0"/>
          </a:p>
        </p:txBody>
      </p:sp>
      <p:sp>
        <p:nvSpPr>
          <p:cNvPr id="12" name="Text Placeholder 9"/>
          <p:cNvSpPr>
            <a:spLocks noGrp="1"/>
          </p:cNvSpPr>
          <p:nvPr>
            <p:ph type="body" sz="quarter" idx="13"/>
          </p:nvPr>
        </p:nvSpPr>
        <p:spPr>
          <a:xfrm>
            <a:off x="3048000" y="4953000"/>
            <a:ext cx="5410200" cy="1524000"/>
          </a:xfrm>
          <a:noFill/>
          <a:effectLst/>
        </p:spPr>
        <p:txBody>
          <a:bodyPr anchor="t" anchorCtr="0"/>
          <a:lstStyle>
            <a:lvl1pPr marL="0" algn="l">
              <a:buFontTx/>
              <a:buNone/>
              <a:defRPr sz="3200" i="0">
                <a:solidFill>
                  <a:schemeClr val="tx2"/>
                </a:solidFill>
                <a:latin typeface="Eras Medium ITC"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6" name="Rectangle 2"/>
          <p:cNvSpPr>
            <a:spLocks noGrp="1" noChangeArrowheads="1"/>
          </p:cNvSpPr>
          <p:nvPr>
            <p:ph type="ctrTitle"/>
          </p:nvPr>
        </p:nvSpPr>
        <p:spPr>
          <a:xfrm>
            <a:off x="152400" y="3505200"/>
            <a:ext cx="8305800" cy="1470025"/>
          </a:xfrm>
          <a:prstGeom prst="rect">
            <a:avLst/>
          </a:prstGeom>
          <a:noFill/>
        </p:spPr>
        <p:txBody>
          <a:bodyPr anchor="b" anchorCtr="0"/>
          <a:lstStyle>
            <a:lvl1pPr algn="l">
              <a:defRPr sz="4400" b="0">
                <a:solidFill>
                  <a:schemeClr val="tx1"/>
                </a:solidFill>
                <a:latin typeface="Eras Demi ITC" pitchFamily="34" charset="0"/>
              </a:defRPr>
            </a:lvl1pPr>
          </a:lstStyle>
          <a:p>
            <a:pPr lvl="0"/>
            <a:r>
              <a:rPr lang="en-US" noProof="0" smtClean="0"/>
              <a:t>Click to edit Master title style</a:t>
            </a:r>
            <a:endParaRPr lang="en-US" noProof="0" dirty="0" smtClean="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28600" y="1219200"/>
            <a:ext cx="82296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title"/>
          </p:nvPr>
        </p:nvSpPr>
        <p:spPr bwMode="auto">
          <a:xfrm>
            <a:off x="228600" y="228600"/>
            <a:ext cx="82296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 name="Rectangle 4"/>
          <p:cNvSpPr>
            <a:spLocks noGrp="1" noChangeArrowheads="1"/>
          </p:cNvSpPr>
          <p:nvPr>
            <p:ph type="dt" sz="half" idx="2"/>
          </p:nvPr>
        </p:nvSpPr>
        <p:spPr bwMode="auto">
          <a:xfrm>
            <a:off x="7239000" y="6381750"/>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accent4"/>
                </a:solidFill>
                <a:latin typeface="+mj-lt"/>
              </a:defRPr>
            </a:lvl1pPr>
          </a:lstStyle>
          <a:p>
            <a:fld id="{936A9548-908A-4C41-94E2-A512BE3673C6}" type="datetimeFigureOut">
              <a:rPr lang="en-US" smtClean="0"/>
              <a:t>8/8/2013</a:t>
            </a:fld>
            <a:endParaRPr lang="en-US"/>
          </a:p>
        </p:txBody>
      </p:sp>
      <p:sp>
        <p:nvSpPr>
          <p:cNvPr id="5" name="Rectangle 5"/>
          <p:cNvSpPr>
            <a:spLocks noGrp="1" noChangeArrowheads="1"/>
          </p:cNvSpPr>
          <p:nvPr>
            <p:ph type="ftr" sz="quarter" idx="3"/>
          </p:nvPr>
        </p:nvSpPr>
        <p:spPr bwMode="auto">
          <a:xfrm>
            <a:off x="228600" y="6381750"/>
            <a:ext cx="7010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a:solidFill>
                  <a:schemeClr val="accent1"/>
                </a:solidFill>
                <a:latin typeface="+mj-lt"/>
              </a:defRPr>
            </a:lvl1pPr>
          </a:lstStyle>
          <a:p>
            <a:endParaRPr lang="en-US"/>
          </a:p>
        </p:txBody>
      </p:sp>
      <p:sp>
        <p:nvSpPr>
          <p:cNvPr id="8" name="Rectangle 6"/>
          <p:cNvSpPr>
            <a:spLocks noGrp="1" noChangeArrowheads="1"/>
          </p:cNvSpPr>
          <p:nvPr>
            <p:ph type="sldNum" sz="quarter" idx="4"/>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accent4"/>
                </a:solidFill>
                <a:latin typeface="+mj-lt"/>
              </a:defRPr>
            </a:lvl1pPr>
          </a:lstStyle>
          <a:p>
            <a:fld id="{4A6EB2CF-95E1-4C8A-B7BA-DDF36D223A0E}"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www.visualbee.com/upgrade.html"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304800"/>
            <a:ext cx="830580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1027" name="Rectangle 3"/>
          <p:cNvSpPr>
            <a:spLocks noGrp="1" noChangeArrowheads="1"/>
          </p:cNvSpPr>
          <p:nvPr>
            <p:ph type="body" idx="1"/>
          </p:nvPr>
        </p:nvSpPr>
        <p:spPr bwMode="auto">
          <a:xfrm>
            <a:off x="238897" y="1219200"/>
            <a:ext cx="829550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7239000" y="65532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accent4"/>
                </a:solidFill>
                <a:latin typeface="+mj-lt"/>
              </a:defRPr>
            </a:lvl1pPr>
          </a:lstStyle>
          <a:p>
            <a:fld id="{936A9548-908A-4C41-94E2-A512BE3673C6}" type="datetimeFigureOut">
              <a:rPr lang="en-US" smtClean="0"/>
              <a:t>8/8/2013</a:t>
            </a:fld>
            <a:endParaRPr lang="en-US"/>
          </a:p>
        </p:txBody>
      </p:sp>
      <p:sp>
        <p:nvSpPr>
          <p:cNvPr id="1029" name="Rectangle 5"/>
          <p:cNvSpPr>
            <a:spLocks noGrp="1" noChangeArrowheads="1"/>
          </p:cNvSpPr>
          <p:nvPr>
            <p:ph type="ftr" sz="quarter" idx="3"/>
          </p:nvPr>
        </p:nvSpPr>
        <p:spPr bwMode="auto">
          <a:xfrm>
            <a:off x="2667000" y="6553200"/>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a:solidFill>
                  <a:schemeClr val="accent2"/>
                </a:solidFill>
                <a:latin typeface="+mj-lt"/>
              </a:defRPr>
            </a:lvl1pPr>
          </a:lstStyle>
          <a:p>
            <a:endParaRPr lang="en-US"/>
          </a:p>
        </p:txBody>
      </p:sp>
      <p:sp>
        <p:nvSpPr>
          <p:cNvPr id="1030" name="Rectangle 6"/>
          <p:cNvSpPr>
            <a:spLocks noGrp="1" noChangeArrowheads="1"/>
          </p:cNvSpPr>
          <p:nvPr>
            <p:ph type="sldNum" sz="quarter" idx="4"/>
          </p:nvPr>
        </p:nvSpPr>
        <p:spPr bwMode="auto">
          <a:xfrm>
            <a:off x="8610600" y="65532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accent6"/>
                </a:solidFill>
                <a:latin typeface="+mj-lt"/>
              </a:defRPr>
            </a:lvl1pPr>
          </a:lstStyle>
          <a:p>
            <a:fld id="{4A6EB2CF-95E1-4C8A-B7BA-DDF36D223A0E}" type="slidenum">
              <a:rPr lang="en-US" smtClean="0"/>
              <a:t>‹#›</a:t>
            </a:fld>
            <a:endParaRPr lang="en-US"/>
          </a:p>
        </p:txBody>
      </p:sp>
      <p:pic>
        <p:nvPicPr>
          <p:cNvPr id="2" name="Picture 1">
            <a:hlinkClick r:id="rId24" tooltip="To remove the VisualBee Logo or replace with your own, please Upgrade VisualBee to PREMIUM service."/>
          </p:cNvPr>
          <p:cNvPicPr>
            <a:picLocks/>
          </p:cNvPicPr>
          <p:nvPr userDrawn="1"/>
        </p:nvPicPr>
        <p:blipFill>
          <a:blip r:embed="rId25">
            <a:extLst>
              <a:ext uri="{28A0092B-C50C-407E-A947-70E740481C1C}">
                <a14:useLocalDpi xmlns:a14="http://schemas.microsoft.com/office/drawing/2010/main" val="0"/>
              </a:ext>
            </a:extLst>
          </a:blip>
          <a:stretch>
            <a:fillRect/>
          </a:stretch>
        </p:blipFill>
        <p:spPr>
          <a:xfrm>
            <a:off x="402704" y="6443464"/>
            <a:ext cx="1524000" cy="381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9" r:id="rId17"/>
    <p:sldLayoutId id="2147483680" r:id="rId18"/>
    <p:sldLayoutId id="2147483681" r:id="rId19"/>
    <p:sldLayoutId id="2147483682" r:id="rId20"/>
    <p:sldLayoutId id="2147483683" r:id="rId21"/>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4400" b="0" spc="0">
          <a:solidFill>
            <a:schemeClr val="tx1"/>
          </a:solidFill>
          <a:effectLst/>
          <a:latin typeface="Eras Medium ITC" pitchFamily="34" charset="0"/>
          <a:ea typeface="+mj-ea"/>
          <a:cs typeface="Estrangelo Edessa" pitchFamily="66" charset="0"/>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charset="0"/>
          <a:cs typeface="Arial" charset="0"/>
        </a:defRPr>
      </a:lvl6pPr>
      <a:lvl7pPr marL="914400" algn="l" rtl="0" eaLnBrk="1" fontAlgn="base" hangingPunct="1">
        <a:spcBef>
          <a:spcPct val="0"/>
        </a:spcBef>
        <a:spcAft>
          <a:spcPct val="0"/>
        </a:spcAft>
        <a:defRPr sz="4000">
          <a:solidFill>
            <a:schemeClr val="bg1"/>
          </a:solidFill>
          <a:latin typeface="Arial" charset="0"/>
          <a:cs typeface="Arial" charset="0"/>
        </a:defRPr>
      </a:lvl7pPr>
      <a:lvl8pPr marL="1371600" algn="l" rtl="0" eaLnBrk="1" fontAlgn="base" hangingPunct="1">
        <a:spcBef>
          <a:spcPct val="0"/>
        </a:spcBef>
        <a:spcAft>
          <a:spcPct val="0"/>
        </a:spcAft>
        <a:defRPr sz="4000">
          <a:solidFill>
            <a:schemeClr val="bg1"/>
          </a:solidFill>
          <a:latin typeface="Arial" charset="0"/>
          <a:cs typeface="Arial" charset="0"/>
        </a:defRPr>
      </a:lvl8pPr>
      <a:lvl9pPr marL="1828800" algn="l" rtl="0" eaLnBrk="1" fontAlgn="base" hangingPunct="1">
        <a:spcBef>
          <a:spcPct val="0"/>
        </a:spcBef>
        <a:spcAft>
          <a:spcPct val="0"/>
        </a:spcAft>
        <a:defRPr sz="40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lr>
          <a:schemeClr val="accent1"/>
        </a:buClr>
        <a:buSzPct val="100000"/>
        <a:buFont typeface="Arial" pitchFamily="34" charset="0"/>
        <a:buChar char="•"/>
        <a:defRPr sz="3600" b="0" i="0">
          <a:solidFill>
            <a:schemeClr val="tx2"/>
          </a:solidFill>
          <a:latin typeface="Eras Light ITC" pitchFamily="34" charset="0"/>
          <a:ea typeface="+mn-ea"/>
          <a:cs typeface="+mn-cs"/>
        </a:defRPr>
      </a:lvl1pPr>
      <a:lvl2pPr marL="742950" indent="-285750" algn="l" rtl="0" eaLnBrk="1" fontAlgn="base" hangingPunct="1">
        <a:spcBef>
          <a:spcPct val="20000"/>
        </a:spcBef>
        <a:spcAft>
          <a:spcPct val="0"/>
        </a:spcAft>
        <a:buClr>
          <a:schemeClr val="accent1"/>
        </a:buClr>
        <a:buSzPct val="100000"/>
        <a:buFont typeface="Arial" pitchFamily="34" charset="0"/>
        <a:buChar char="•"/>
        <a:defRPr sz="3200" b="0" i="0">
          <a:solidFill>
            <a:schemeClr val="tx2"/>
          </a:solidFill>
          <a:latin typeface="Eras Light ITC" pitchFamily="34" charset="0"/>
          <a:cs typeface="+mn-cs"/>
        </a:defRPr>
      </a:lvl2pPr>
      <a:lvl3pPr marL="1143000" indent="-228600" algn="l" rtl="0" eaLnBrk="1" fontAlgn="base" hangingPunct="1">
        <a:spcBef>
          <a:spcPct val="20000"/>
        </a:spcBef>
        <a:spcAft>
          <a:spcPct val="0"/>
        </a:spcAft>
        <a:buClr>
          <a:schemeClr val="accent1"/>
        </a:buClr>
        <a:buSzPct val="100000"/>
        <a:buFont typeface="Arial" pitchFamily="34" charset="0"/>
        <a:buChar char="•"/>
        <a:defRPr sz="2800" b="0" i="0">
          <a:solidFill>
            <a:schemeClr val="tx2"/>
          </a:solidFill>
          <a:latin typeface="Eras Light ITC" pitchFamily="34" charset="0"/>
          <a:cs typeface="+mn-cs"/>
        </a:defRPr>
      </a:lvl3pPr>
      <a:lvl4pPr marL="1600200" indent="-228600" algn="l" rtl="0" eaLnBrk="1" fontAlgn="base" hangingPunct="1">
        <a:spcBef>
          <a:spcPct val="20000"/>
        </a:spcBef>
        <a:spcAft>
          <a:spcPct val="0"/>
        </a:spcAft>
        <a:buClr>
          <a:schemeClr val="accent1"/>
        </a:buClr>
        <a:buSzPct val="100000"/>
        <a:buFont typeface="Arial" pitchFamily="34" charset="0"/>
        <a:buChar char="•"/>
        <a:defRPr sz="2400" b="0" i="0">
          <a:solidFill>
            <a:schemeClr val="tx2"/>
          </a:solidFill>
          <a:latin typeface="Eras Light ITC" pitchFamily="34" charset="0"/>
          <a:cs typeface="+mn-cs"/>
        </a:defRPr>
      </a:lvl4pPr>
      <a:lvl5pPr marL="2057400" indent="-228600" algn="l" rtl="0" eaLnBrk="1" fontAlgn="base" hangingPunct="1">
        <a:spcBef>
          <a:spcPct val="20000"/>
        </a:spcBef>
        <a:spcAft>
          <a:spcPct val="0"/>
        </a:spcAft>
        <a:buClr>
          <a:schemeClr val="accent1"/>
        </a:buClr>
        <a:buSzPct val="100000"/>
        <a:buFont typeface="Arial" pitchFamily="34" charset="0"/>
        <a:buChar char="•"/>
        <a:defRPr sz="2400" b="0" i="0">
          <a:solidFill>
            <a:schemeClr val="tx2"/>
          </a:solidFill>
          <a:latin typeface="Eras Light ITC" pitchFamily="34" charset="0"/>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18.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tags" Target="../tags/tag3.xml"/><Relationship Id="rId5" Type="http://schemas.openxmlformats.org/officeDocument/2006/relationships/hyperlink" Target="http://www.bing.com/videos/search?q=where's+the+beef+driving+video&amp;mid=A02DC02EBB3F7839DF2AA02DC02EBB3F7839DF2A&amp;view=detail&amp;FORM=VIRE1" TargetMode="External"/><Relationship Id="rId4" Type="http://schemas.openxmlformats.org/officeDocument/2006/relationships/hyperlink" Target="http://www.bing.com/videos/search?q=funny+driving+videos&amp;view=detail&amp;mid=7B21C00337FD4BE3A9237B21C00337FD4BE3A923&amp;first=0&amp;FORM=NVPFV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9.xml"/><Relationship Id="rId1" Type="http://schemas.openxmlformats.org/officeDocument/2006/relationships/tags" Target="../tags/tag5.xml"/><Relationship Id="rId5" Type="http://schemas.openxmlformats.org/officeDocument/2006/relationships/hyperlink" Target="http://www.bing.com/videos/search?q=how+to+adjust+seat+belts+in+car&amp;view=detail&amp;mid=227B2599AEF8213A2A5C227B2599AEF8213A2A5C&amp;first=81&amp;FORM=NVPFVR" TargetMode="External"/><Relationship Id="rId4" Type="http://schemas.openxmlformats.org/officeDocument/2006/relationships/hyperlink" Target="http://www.dailymotion.com/video/xfsg6y_how-to-wear-a-seat-belt-properly_new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7.xml"/><Relationship Id="rId1" Type="http://schemas.openxmlformats.org/officeDocument/2006/relationships/tags" Target="../tags/tag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Placeholder 1"/>
          <p:cNvPicPr>
            <a:picLocks noGrp="1"/>
          </p:cNvPicPr>
          <p:nvPr>
            <p:ph type="pic" sz="quarter" idx="11"/>
          </p:nvPr>
        </p:nvPicPr>
        <p:blipFill>
          <a:blip r:embed="rId3">
            <a:extLst>
              <a:ext uri="{28A0092B-C50C-407E-A947-70E740481C1C}">
                <a14:useLocalDpi xmlns:a14="http://schemas.microsoft.com/office/drawing/2010/main" val="0"/>
              </a:ext>
            </a:extLst>
          </a:blip>
          <a:srcRect t="11164" b="11164"/>
          <a:stretch>
            <a:fillRect/>
          </a:stretch>
        </p:blipFill>
        <p:spPr/>
      </p:pic>
      <p:sp>
        <p:nvSpPr>
          <p:cNvPr id="5" name="Title 4"/>
          <p:cNvSpPr>
            <a:spLocks noGrp="1"/>
          </p:cNvSpPr>
          <p:nvPr>
            <p:ph type="ctrTitle"/>
          </p:nvPr>
        </p:nvSpPr>
        <p:spPr>
          <a:xfrm>
            <a:off x="228600" y="4495800"/>
            <a:ext cx="8686800" cy="914400"/>
          </a:xfrm>
        </p:spPr>
        <p:txBody>
          <a:bodyPr>
            <a:noAutofit/>
          </a:bodyPr>
          <a:lstStyle/>
          <a:p>
            <a:r>
              <a:rPr lang="en-US" sz="5106" b="1" dirty="0" err="1" smtClean="0"/>
              <a:t>CarFit</a:t>
            </a:r>
            <a:endParaRPr lang="en-US" sz="5106" b="1" dirty="0"/>
          </a:p>
        </p:txBody>
      </p:sp>
      <p:sp>
        <p:nvSpPr>
          <p:cNvPr id="6" name="Subtitle 5"/>
          <p:cNvSpPr>
            <a:spLocks noGrp="1"/>
          </p:cNvSpPr>
          <p:nvPr>
            <p:ph type="subTitle" idx="1"/>
          </p:nvPr>
        </p:nvSpPr>
        <p:spPr>
          <a:xfrm>
            <a:off x="228600" y="5410200"/>
            <a:ext cx="8686800" cy="609600"/>
          </a:xfrm>
        </p:spPr>
        <p:txBody>
          <a:bodyPr>
            <a:noAutofit/>
          </a:bodyPr>
          <a:lstStyle/>
          <a:p>
            <a:r>
              <a:rPr lang="en-US" b="1" dirty="0" smtClean="0">
                <a:solidFill>
                  <a:schemeClr val="tx1"/>
                </a:solidFill>
              </a:rPr>
              <a:t>Jessica Schultheis, OTR, CDRS</a:t>
            </a:r>
          </a:p>
          <a:p>
            <a:r>
              <a:rPr lang="en-US" b="1" dirty="0" smtClean="0">
                <a:solidFill>
                  <a:schemeClr val="tx1"/>
                </a:solidFill>
              </a:rPr>
              <a:t>Sherri Mathis, DOT, OTR</a:t>
            </a:r>
            <a:endParaRPr lang="en-US" b="1" dirty="0">
              <a:solidFill>
                <a:schemeClr val="tx1"/>
              </a:solidFill>
            </a:endParaRPr>
          </a:p>
        </p:txBody>
      </p:sp>
      <p:sp>
        <p:nvSpPr>
          <p:cNvPr id="3" name="TextBox 2"/>
          <p:cNvSpPr txBox="1"/>
          <p:nvPr/>
        </p:nvSpPr>
        <p:spPr>
          <a:xfrm>
            <a:off x="12700" y="12700"/>
            <a:ext cx="12700" cy="12700"/>
          </a:xfrm>
          <a:prstGeom prst="rect">
            <a:avLst/>
          </a:prstGeom>
          <a:noFill/>
        </p:spPr>
        <p:txBody>
          <a:bodyPr vert="horz" rtlCol="0">
            <a:spAutoFit/>
          </a:bodyPr>
          <a:lstStyle/>
          <a:p>
            <a:endParaRPr lang="en-US"/>
          </a:p>
        </p:txBody>
      </p:sp>
    </p:spTree>
    <p:custDataLst>
      <p:tags r:id="rId1"/>
    </p:custDataLst>
    <p:extLst>
      <p:ext uri="{BB962C8B-B14F-4D97-AF65-F5344CB8AC3E}">
        <p14:creationId xmlns:p14="http://schemas.microsoft.com/office/powerpoint/2010/main" val="2449383576"/>
      </p:ext>
    </p:extLst>
  </p:cSld>
  <p:clrMapOvr>
    <a:masterClrMapping/>
  </p:clrMapOvr>
  <mc:AlternateContent xmlns:mc="http://schemas.openxmlformats.org/markup-compatibility/2006" xmlns:p14="http://schemas.microsoft.com/office/powerpoint/2010/main">
    <mc:Choice Requires="p14">
      <p:transition spd="slow" p14:dur="16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1"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utoUpdateAnimBg="0"/>
      <p:bldP spid="6" grpId="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Placeholder 1"/>
          <p:cNvPicPr>
            <a:picLocks noGrp="1"/>
          </p:cNvPicPr>
          <p:nvPr>
            <p:ph type="pic" sz="quarter" idx="11"/>
          </p:nvPr>
        </p:nvPicPr>
        <p:blipFill>
          <a:blip r:embed="rId3">
            <a:extLst>
              <a:ext uri="{28A0092B-C50C-407E-A947-70E740481C1C}">
                <a14:useLocalDpi xmlns:a14="http://schemas.microsoft.com/office/drawing/2010/main" val="0"/>
              </a:ext>
            </a:extLst>
          </a:blip>
          <a:srcRect t="1961" b="1961"/>
          <a:stretch>
            <a:fillRect/>
          </a:stretch>
        </p:blipFill>
        <p:spPr/>
      </p:pic>
      <p:sp>
        <p:nvSpPr>
          <p:cNvPr id="6" name="Text Placeholder 5"/>
          <p:cNvSpPr>
            <a:spLocks noGrp="1"/>
          </p:cNvSpPr>
          <p:nvPr>
            <p:ph type="body" sz="quarter" idx="13"/>
          </p:nvPr>
        </p:nvSpPr>
        <p:spPr>
          <a:xfrm>
            <a:off x="228600" y="2667000"/>
            <a:ext cx="4495800" cy="3200400"/>
          </a:xfrm>
        </p:spPr>
        <p:txBody>
          <a:bodyPr/>
          <a:lstStyle/>
          <a:p>
            <a:r>
              <a:rPr lang="en-US" sz="1800" b="1" dirty="0" smtClean="0">
                <a:solidFill>
                  <a:schemeClr val="tx1"/>
                </a:solidFill>
              </a:rPr>
              <a:t>Can the driver independently:</a:t>
            </a:r>
          </a:p>
          <a:p>
            <a:r>
              <a:rPr lang="en-US" sz="1800" b="1" dirty="0">
                <a:solidFill>
                  <a:schemeClr val="tx1"/>
                </a:solidFill>
              </a:rPr>
              <a:t>	</a:t>
            </a:r>
            <a:r>
              <a:rPr lang="en-US" sz="1800" b="1" dirty="0" smtClean="0">
                <a:solidFill>
                  <a:schemeClr val="tx1"/>
                </a:solidFill>
              </a:rPr>
              <a:t>use the turn signals?</a:t>
            </a:r>
          </a:p>
          <a:p>
            <a:r>
              <a:rPr lang="en-US" sz="1800" b="1" dirty="0">
                <a:solidFill>
                  <a:schemeClr val="tx1"/>
                </a:solidFill>
              </a:rPr>
              <a:t>	</a:t>
            </a:r>
            <a:r>
              <a:rPr lang="en-US" sz="1800" b="1" dirty="0" smtClean="0">
                <a:solidFill>
                  <a:schemeClr val="tx1"/>
                </a:solidFill>
              </a:rPr>
              <a:t>headlights and high beams?</a:t>
            </a:r>
          </a:p>
          <a:p>
            <a:r>
              <a:rPr lang="en-US" sz="1800" b="1" dirty="0">
                <a:solidFill>
                  <a:schemeClr val="tx1"/>
                </a:solidFill>
              </a:rPr>
              <a:t>	</a:t>
            </a:r>
            <a:r>
              <a:rPr lang="en-US" sz="1800" b="1" dirty="0" smtClean="0">
                <a:solidFill>
                  <a:schemeClr val="tx1"/>
                </a:solidFill>
              </a:rPr>
              <a:t>emergency hazard lights?</a:t>
            </a:r>
          </a:p>
          <a:p>
            <a:r>
              <a:rPr lang="en-US" sz="1800" b="1" dirty="0">
                <a:solidFill>
                  <a:schemeClr val="tx1"/>
                </a:solidFill>
              </a:rPr>
              <a:t>	</a:t>
            </a:r>
            <a:r>
              <a:rPr lang="en-US" sz="1800" b="1" dirty="0" smtClean="0">
                <a:solidFill>
                  <a:schemeClr val="tx1"/>
                </a:solidFill>
              </a:rPr>
              <a:t>turn the steering wheel fully in both directions?</a:t>
            </a:r>
          </a:p>
          <a:p>
            <a:r>
              <a:rPr lang="en-US" sz="1800" b="1" dirty="0">
                <a:solidFill>
                  <a:schemeClr val="tx1"/>
                </a:solidFill>
              </a:rPr>
              <a:t>	</a:t>
            </a:r>
            <a:r>
              <a:rPr lang="en-US" sz="1800" b="1" dirty="0" smtClean="0">
                <a:solidFill>
                  <a:schemeClr val="tx1"/>
                </a:solidFill>
              </a:rPr>
              <a:t>use the windshield wipers and washer?</a:t>
            </a:r>
          </a:p>
          <a:p>
            <a:r>
              <a:rPr lang="en-US" sz="1800" b="1" dirty="0">
                <a:solidFill>
                  <a:schemeClr val="tx1"/>
                </a:solidFill>
              </a:rPr>
              <a:t>	</a:t>
            </a:r>
            <a:r>
              <a:rPr lang="en-US" sz="1800" b="1" dirty="0" smtClean="0">
                <a:solidFill>
                  <a:schemeClr val="tx1"/>
                </a:solidFill>
              </a:rPr>
              <a:t>activate the horn?</a:t>
            </a:r>
            <a:endParaRPr lang="en-US" sz="1800" b="1" dirty="0">
              <a:solidFill>
                <a:schemeClr val="tx1"/>
              </a:solidFill>
            </a:endParaRPr>
          </a:p>
        </p:txBody>
      </p:sp>
      <p:sp>
        <p:nvSpPr>
          <p:cNvPr id="4" name="Title 3"/>
          <p:cNvSpPr>
            <a:spLocks noGrp="1"/>
          </p:cNvSpPr>
          <p:nvPr>
            <p:ph type="ctrTitle"/>
          </p:nvPr>
        </p:nvSpPr>
        <p:spPr>
          <a:xfrm>
            <a:off x="228600" y="1676400"/>
            <a:ext cx="4419600" cy="914400"/>
          </a:xfrm>
        </p:spPr>
        <p:txBody>
          <a:bodyPr>
            <a:noAutofit/>
          </a:bodyPr>
          <a:lstStyle/>
          <a:p>
            <a:r>
              <a:rPr lang="en-US" sz="4400" dirty="0" smtClean="0"/>
              <a:t>Vehicle controls</a:t>
            </a:r>
            <a:endParaRPr lang="en-US" sz="4400" dirty="0"/>
          </a:p>
        </p:txBody>
      </p:sp>
    </p:spTree>
    <p:custDataLst>
      <p:tags r:id="rId1"/>
    </p:custDataLst>
    <p:extLst>
      <p:ext uri="{BB962C8B-B14F-4D97-AF65-F5344CB8AC3E}">
        <p14:creationId xmlns:p14="http://schemas.microsoft.com/office/powerpoint/2010/main" val="3905380576"/>
      </p:ext>
    </p:extLst>
  </p:cSld>
  <p:clrMapOvr>
    <a:masterClrMapping/>
  </p:clrMapOvr>
  <mc:AlternateContent xmlns:mc="http://schemas.openxmlformats.org/markup-compatibility/2006" xmlns:p14="http://schemas.microsoft.com/office/powerpoint/2010/main">
    <mc:Choice Requires="p14">
      <p:transition spd="slow" p14:dur="16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8" presetClass="entr" presetSubtype="12"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1000" y="3657600"/>
            <a:ext cx="7848600" cy="2819400"/>
          </a:xfrm>
        </p:spPr>
        <p:txBody>
          <a:bodyPr/>
          <a:lstStyle/>
          <a:p>
            <a:r>
              <a:rPr lang="en-US" sz="2400" b="1" dirty="0" err="1" smtClean="0">
                <a:solidFill>
                  <a:schemeClr val="tx1"/>
                </a:solidFill>
              </a:rPr>
              <a:t>CarFit</a:t>
            </a:r>
            <a:r>
              <a:rPr lang="en-US" sz="2400" b="1" dirty="0" smtClean="0">
                <a:solidFill>
                  <a:schemeClr val="tx1"/>
                </a:solidFill>
              </a:rPr>
              <a:t> uses a trained team, including occupational therapy practitioners, to assist older drivers with overall fit in the vehicle and good safety and use of the vehicles features. Community resources are offered also to encourage safe driving as long as possible. It is a 20-minute intervention that could be the beginning of life-saving conversations!</a:t>
            </a:r>
            <a:endParaRPr lang="en-US" sz="2400" b="1" dirty="0">
              <a:solidFill>
                <a:schemeClr val="tx1"/>
              </a:solidFill>
            </a:endParaRPr>
          </a:p>
        </p:txBody>
      </p:sp>
      <p:sp>
        <p:nvSpPr>
          <p:cNvPr id="6" name="Title 5"/>
          <p:cNvSpPr>
            <a:spLocks noGrp="1"/>
          </p:cNvSpPr>
          <p:nvPr>
            <p:ph type="ctrTitle"/>
          </p:nvPr>
        </p:nvSpPr>
        <p:spPr>
          <a:xfrm>
            <a:off x="0" y="1524000"/>
            <a:ext cx="7848600" cy="1524000"/>
          </a:xfrm>
        </p:spPr>
        <p:txBody>
          <a:bodyPr>
            <a:noAutofit/>
          </a:bodyPr>
          <a:lstStyle/>
          <a:p>
            <a:r>
              <a:rPr lang="en-US" dirty="0" smtClean="0"/>
              <a:t>Final Thoughts</a:t>
            </a:r>
            <a:endParaRPr lang="en-US" dirty="0"/>
          </a:p>
        </p:txBody>
      </p:sp>
    </p:spTree>
    <p:custDataLst>
      <p:tags r:id="rId1"/>
    </p:custDataLst>
    <p:extLst>
      <p:ext uri="{BB962C8B-B14F-4D97-AF65-F5344CB8AC3E}">
        <p14:creationId xmlns:p14="http://schemas.microsoft.com/office/powerpoint/2010/main" val="231517501"/>
      </p:ext>
    </p:extLst>
  </p:cSld>
  <p:clrMapOvr>
    <a:masterClrMapping/>
  </p:clrMapOvr>
  <mc:AlternateContent xmlns:mc="http://schemas.openxmlformats.org/markup-compatibility/2006" xmlns:p14="http://schemas.microsoft.com/office/powerpoint/2010/main">
    <mc:Choice Requires="p14">
      <p:transition spd="slow" p14:dur="1600">
        <p14:prism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p:cNvPicPr>
          <p:nvPr>
            <p:ph type="pic" sz="quarter" idx="11"/>
          </p:nvPr>
        </p:nvPicPr>
        <p:blipFill>
          <a:blip r:embed="rId3">
            <a:extLst>
              <a:ext uri="{28A0092B-C50C-407E-A947-70E740481C1C}">
                <a14:useLocalDpi xmlns:a14="http://schemas.microsoft.com/office/drawing/2010/main" val="0"/>
              </a:ext>
            </a:extLst>
          </a:blip>
          <a:srcRect t="43" b="43"/>
          <a:stretch>
            <a:fillRect/>
          </a:stretch>
        </p:blipFill>
        <p:spPr>
          <a:xfrm>
            <a:off x="0" y="2266950"/>
            <a:ext cx="3048000" cy="4591050"/>
          </a:xfrm>
        </p:spPr>
      </p:pic>
      <p:sp>
        <p:nvSpPr>
          <p:cNvPr id="7" name="Text Placeholder 6"/>
          <p:cNvSpPr>
            <a:spLocks noGrp="1"/>
          </p:cNvSpPr>
          <p:nvPr>
            <p:ph type="body" sz="quarter" idx="13"/>
          </p:nvPr>
        </p:nvSpPr>
        <p:spPr/>
        <p:txBody>
          <a:bodyPr/>
          <a:lstStyle/>
          <a:p>
            <a:endParaRPr lang="en-US"/>
          </a:p>
        </p:txBody>
      </p:sp>
      <p:sp>
        <p:nvSpPr>
          <p:cNvPr id="5" name="Title 4"/>
          <p:cNvSpPr>
            <a:spLocks noGrp="1"/>
          </p:cNvSpPr>
          <p:nvPr>
            <p:ph type="ctrTitle"/>
          </p:nvPr>
        </p:nvSpPr>
        <p:spPr>
          <a:xfrm>
            <a:off x="3048000" y="3505200"/>
            <a:ext cx="5410200" cy="1470025"/>
          </a:xfrm>
        </p:spPr>
        <p:txBody>
          <a:bodyPr>
            <a:noAutofit/>
          </a:bodyPr>
          <a:lstStyle/>
          <a:p>
            <a:r>
              <a:rPr lang="en-US" smtClean="0"/>
              <a:t>Question Period</a:t>
            </a:r>
            <a:endParaRPr lang="en-US"/>
          </a:p>
        </p:txBody>
      </p:sp>
    </p:spTree>
    <p:custDataLst>
      <p:tags r:id="rId1"/>
    </p:custDataLst>
    <p:extLst>
      <p:ext uri="{BB962C8B-B14F-4D97-AF65-F5344CB8AC3E}">
        <p14:creationId xmlns:p14="http://schemas.microsoft.com/office/powerpoint/2010/main" val="723095166"/>
      </p:ext>
    </p:extLst>
  </p:cSld>
  <p:clrMapOvr>
    <a:masterClrMapping/>
  </p:clrMapOvr>
  <mc:AlternateContent xmlns:mc="http://schemas.openxmlformats.org/markup-compatibility/2006" xmlns:p14="http://schemas.microsoft.com/office/powerpoint/2010/main">
    <mc:Choice Requires="p14">
      <p:transition spd="slow" p14:dur="1600">
        <p14:prism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Placeholder 1"/>
          <p:cNvPicPr>
            <a:picLocks noGrp="1"/>
          </p:cNvPicPr>
          <p:nvPr>
            <p:ph type="pic" sz="quarter" idx="13"/>
          </p:nvPr>
        </p:nvPicPr>
        <p:blipFill>
          <a:blip r:embed="rId3">
            <a:extLst>
              <a:ext uri="{28A0092B-C50C-407E-A947-70E740481C1C}">
                <a14:useLocalDpi xmlns:a14="http://schemas.microsoft.com/office/drawing/2010/main" val="0"/>
              </a:ext>
            </a:extLst>
          </a:blip>
          <a:srcRect t="33" b="33"/>
          <a:stretch>
            <a:fillRect/>
          </a:stretch>
        </p:blipFill>
        <p:spPr>
          <a:xfrm>
            <a:off x="5791200" y="1611313"/>
            <a:ext cx="3124200" cy="4397375"/>
          </a:xfrm>
        </p:spPr>
      </p:pic>
      <p:sp>
        <p:nvSpPr>
          <p:cNvPr id="5" name="Title 4"/>
          <p:cNvSpPr>
            <a:spLocks noGrp="1"/>
          </p:cNvSpPr>
          <p:nvPr>
            <p:ph type="title"/>
          </p:nvPr>
        </p:nvSpPr>
        <p:spPr>
          <a:xfrm>
            <a:off x="228600" y="194165"/>
            <a:ext cx="8686800" cy="828675"/>
          </a:xfrm>
        </p:spPr>
        <p:txBody>
          <a:bodyPr>
            <a:noAutofit/>
          </a:bodyPr>
          <a:lstStyle/>
          <a:p>
            <a:r>
              <a:rPr lang="en-US" sz="4643" smtClean="0"/>
              <a:t>Intro to Program</a:t>
            </a:r>
            <a:endParaRPr lang="en-US" sz="4643"/>
          </a:p>
        </p:txBody>
      </p:sp>
      <p:sp>
        <p:nvSpPr>
          <p:cNvPr id="7" name="Text Placeholder 6"/>
          <p:cNvSpPr>
            <a:spLocks noGrp="1"/>
          </p:cNvSpPr>
          <p:nvPr>
            <p:ph type="body" sz="quarter" idx="14"/>
          </p:nvPr>
        </p:nvSpPr>
        <p:spPr>
          <a:xfrm>
            <a:off x="228600" y="1371600"/>
            <a:ext cx="5334000" cy="4876800"/>
          </a:xfrm>
        </p:spPr>
        <p:txBody>
          <a:bodyPr>
            <a:noAutofit/>
          </a:bodyPr>
          <a:lstStyle/>
          <a:p>
            <a:pPr lvl="0" algn="l" rtl="0"/>
            <a:r>
              <a:rPr lang="en-US" sz="1400" b="1" dirty="0" smtClean="0"/>
              <a:t>Video Clips</a:t>
            </a:r>
          </a:p>
          <a:p>
            <a:r>
              <a:rPr lang="en-US" sz="1400" b="1" dirty="0" smtClean="0">
                <a:hlinkClick r:id="rId4"/>
              </a:rPr>
              <a:t>http</a:t>
            </a:r>
            <a:r>
              <a:rPr lang="en-US" sz="1400" b="1" dirty="0">
                <a:hlinkClick r:id="rId4"/>
              </a:rPr>
              <a:t>://www.bing.com/videos/search?q=funny+driving+videos&amp;view=detail&amp;mid=7B21C00337FD4BE3A9237B21C00337FD4BE3A923&amp;first=0&amp;FORM=NVPFVR</a:t>
            </a:r>
            <a:endParaRPr lang="en-US" sz="1400" b="1" dirty="0"/>
          </a:p>
          <a:p>
            <a:pPr lvl="0"/>
            <a:r>
              <a:rPr lang="en-US" sz="1400" b="1" dirty="0" smtClean="0">
                <a:hlinkClick r:id="rId5"/>
              </a:rPr>
              <a:t>http</a:t>
            </a:r>
            <a:r>
              <a:rPr lang="en-US" sz="1400" b="1" dirty="0">
                <a:hlinkClick r:id="rId5"/>
              </a:rPr>
              <a:t>://</a:t>
            </a:r>
            <a:r>
              <a:rPr lang="en-US" sz="1400" b="1" dirty="0" smtClean="0">
                <a:hlinkClick r:id="rId5"/>
              </a:rPr>
              <a:t>www.bing.com/videos/search?q=where's+the+beef+driving+video&amp;mid=A02DC02EBB3F7839DF2AA02DC02EBB3F7839DF2A&amp;view=detail&amp;FORM=VIRE1</a:t>
            </a:r>
            <a:endParaRPr lang="en-US" sz="1400" b="1" dirty="0" smtClean="0"/>
          </a:p>
          <a:p>
            <a:pPr lvl="0"/>
            <a:endParaRPr lang="en-US" sz="1400" b="1" dirty="0" smtClean="0"/>
          </a:p>
          <a:p>
            <a:pPr lvl="0"/>
            <a:endParaRPr lang="en-US" sz="1400" b="1" dirty="0"/>
          </a:p>
          <a:p>
            <a:pPr lvl="0" algn="l" rtl="0"/>
            <a:r>
              <a:rPr lang="en-US" sz="1400" b="1" dirty="0" err="1" smtClean="0">
                <a:solidFill>
                  <a:schemeClr val="tx1"/>
                </a:solidFill>
              </a:rPr>
              <a:t>CarFit</a:t>
            </a:r>
            <a:r>
              <a:rPr lang="en-US" sz="1400" b="1" dirty="0" smtClean="0">
                <a:solidFill>
                  <a:schemeClr val="tx1"/>
                </a:solidFill>
              </a:rPr>
              <a:t> goals include:</a:t>
            </a:r>
          </a:p>
          <a:p>
            <a:r>
              <a:rPr lang="en-US" sz="1400" b="1" dirty="0" smtClean="0">
                <a:solidFill>
                  <a:schemeClr val="tx1"/>
                </a:solidFill>
              </a:rPr>
              <a:t>Improving the fit of drivers in their cars, </a:t>
            </a:r>
          </a:p>
          <a:p>
            <a:pPr marL="0" indent="0">
              <a:buNone/>
            </a:pPr>
            <a:endParaRPr lang="en-US" sz="1400" b="1" dirty="0" smtClean="0">
              <a:solidFill>
                <a:schemeClr val="tx1"/>
              </a:solidFill>
            </a:endParaRPr>
          </a:p>
          <a:p>
            <a:r>
              <a:rPr lang="en-US" sz="1400" b="1" dirty="0" smtClean="0">
                <a:solidFill>
                  <a:schemeClr val="tx1"/>
                </a:solidFill>
              </a:rPr>
              <a:t>encouraging ongoing discussions with drivers and their family members regarding driver safety and the continued need for safe mobility, and</a:t>
            </a:r>
          </a:p>
          <a:p>
            <a:pPr marL="0" indent="0">
              <a:buNone/>
            </a:pPr>
            <a:endParaRPr lang="en-US" sz="1400" b="1" dirty="0" smtClean="0">
              <a:solidFill>
                <a:schemeClr val="tx1"/>
              </a:solidFill>
            </a:endParaRPr>
          </a:p>
          <a:p>
            <a:r>
              <a:rPr lang="en-US" sz="1400" b="1" dirty="0">
                <a:solidFill>
                  <a:schemeClr val="tx1"/>
                </a:solidFill>
              </a:rPr>
              <a:t>l</a:t>
            </a:r>
            <a:r>
              <a:rPr lang="en-US" sz="1400" b="1" dirty="0" smtClean="0">
                <a:solidFill>
                  <a:schemeClr val="tx1"/>
                </a:solidFill>
              </a:rPr>
              <a:t>ink adults with local resources to ensure safer driving longer.</a:t>
            </a:r>
            <a:endParaRPr lang="en-US" sz="1400" b="1" dirty="0">
              <a:solidFill>
                <a:schemeClr val="tx1"/>
              </a:solidFill>
            </a:endParaRPr>
          </a:p>
        </p:txBody>
      </p:sp>
      <p:sp>
        <p:nvSpPr>
          <p:cNvPr id="3" name="TextBox 2"/>
          <p:cNvSpPr txBox="1"/>
          <p:nvPr/>
        </p:nvSpPr>
        <p:spPr>
          <a:xfrm>
            <a:off x="12700" y="12700"/>
            <a:ext cx="12700" cy="12700"/>
          </a:xfrm>
          <a:prstGeom prst="rect">
            <a:avLst/>
          </a:prstGeom>
          <a:noFill/>
        </p:spPr>
        <p:txBody>
          <a:bodyPr vert="horz" rtlCol="0">
            <a:spAutoFit/>
          </a:bodyPr>
          <a:lstStyle/>
          <a:p>
            <a:endParaRPr lang="en-US"/>
          </a:p>
        </p:txBody>
      </p:sp>
    </p:spTree>
    <p:custDataLst>
      <p:tags r:id="rId1"/>
    </p:custDataLst>
    <p:extLst>
      <p:ext uri="{BB962C8B-B14F-4D97-AF65-F5344CB8AC3E}">
        <p14:creationId xmlns:p14="http://schemas.microsoft.com/office/powerpoint/2010/main" val="3065728335"/>
      </p:ext>
    </p:extLst>
  </p:cSld>
  <p:clrMapOvr>
    <a:masterClrMapping/>
  </p:clrMapOvr>
  <mc:AlternateContent xmlns:mc="http://schemas.openxmlformats.org/markup-compatibility/2006" xmlns:p14="http://schemas.microsoft.com/office/powerpoint/2010/main">
    <mc:Choice Requires="p14">
      <p:transition spd="slow" p14:dur="16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Placeholder 7"/>
          <p:cNvPicPr>
            <a:picLocks noGrp="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3657600" y="1676400"/>
            <a:ext cx="4800600" cy="4114800"/>
          </a:xfrm>
        </p:spPr>
      </p:pic>
      <p:sp>
        <p:nvSpPr>
          <p:cNvPr id="5" name="Title 4"/>
          <p:cNvSpPr>
            <a:spLocks noGrp="1"/>
          </p:cNvSpPr>
          <p:nvPr>
            <p:ph type="title"/>
          </p:nvPr>
        </p:nvSpPr>
        <p:spPr>
          <a:xfrm>
            <a:off x="228600" y="152401"/>
            <a:ext cx="8686800" cy="914400"/>
          </a:xfrm>
        </p:spPr>
        <p:txBody>
          <a:bodyPr>
            <a:noAutofit/>
          </a:bodyPr>
          <a:lstStyle/>
          <a:p>
            <a:r>
              <a:rPr lang="en-US" dirty="0" smtClean="0"/>
              <a:t>Types of Adjustments</a:t>
            </a:r>
            <a:endParaRPr lang="en-US" dirty="0"/>
          </a:p>
        </p:txBody>
      </p:sp>
      <p:sp>
        <p:nvSpPr>
          <p:cNvPr id="6" name="Text Placeholder 5"/>
          <p:cNvSpPr>
            <a:spLocks noGrp="1"/>
          </p:cNvSpPr>
          <p:nvPr>
            <p:ph type="body" sz="quarter" idx="12"/>
          </p:nvPr>
        </p:nvSpPr>
        <p:spPr>
          <a:xfrm>
            <a:off x="228600" y="1371600"/>
            <a:ext cx="5334000" cy="4876800"/>
          </a:xfrm>
        </p:spPr>
        <p:txBody>
          <a:bodyPr>
            <a:noAutofit/>
          </a:bodyPr>
          <a:lstStyle/>
          <a:p>
            <a:pPr lvl="0" algn="l" rtl="0"/>
            <a:r>
              <a:rPr lang="en-US" b="1" dirty="0" smtClean="0">
                <a:solidFill>
                  <a:schemeClr val="tx1"/>
                </a:solidFill>
              </a:rPr>
              <a:t>Safety belt</a:t>
            </a:r>
            <a:endParaRPr lang="en-US" b="1" dirty="0">
              <a:solidFill>
                <a:schemeClr val="tx1"/>
              </a:solidFill>
            </a:endParaRPr>
          </a:p>
          <a:p>
            <a:pPr lvl="0" algn="l" rtl="0"/>
            <a:r>
              <a:rPr lang="en-US" b="1" dirty="0" smtClean="0">
                <a:solidFill>
                  <a:schemeClr val="tx1"/>
                </a:solidFill>
              </a:rPr>
              <a:t>Steering wheel</a:t>
            </a:r>
            <a:endParaRPr lang="en-US" b="1" dirty="0">
              <a:solidFill>
                <a:schemeClr val="tx1"/>
              </a:solidFill>
            </a:endParaRPr>
          </a:p>
          <a:p>
            <a:pPr lvl="0" algn="l" rtl="0"/>
            <a:r>
              <a:rPr lang="en-US" b="1" dirty="0" smtClean="0">
                <a:solidFill>
                  <a:schemeClr val="tx1"/>
                </a:solidFill>
              </a:rPr>
              <a:t>Pedals</a:t>
            </a:r>
            <a:endParaRPr lang="en-US" b="1" dirty="0">
              <a:solidFill>
                <a:schemeClr val="tx1"/>
              </a:solidFill>
            </a:endParaRPr>
          </a:p>
          <a:p>
            <a:pPr lvl="0" algn="l" rtl="0"/>
            <a:r>
              <a:rPr lang="en-US" b="1" dirty="0" smtClean="0">
                <a:solidFill>
                  <a:schemeClr val="tx1"/>
                </a:solidFill>
              </a:rPr>
              <a:t>Mirror use</a:t>
            </a:r>
            <a:endParaRPr lang="en-US" b="1" dirty="0">
              <a:solidFill>
                <a:schemeClr val="tx1"/>
              </a:solidFill>
            </a:endParaRPr>
          </a:p>
          <a:p>
            <a:pPr lvl="0" algn="l" rtl="0"/>
            <a:r>
              <a:rPr lang="en-US" b="1" dirty="0" smtClean="0">
                <a:solidFill>
                  <a:schemeClr val="tx1"/>
                </a:solidFill>
              </a:rPr>
              <a:t>Parking brake</a:t>
            </a:r>
            <a:endParaRPr lang="en-US" b="1" dirty="0">
              <a:solidFill>
                <a:schemeClr val="tx1"/>
              </a:solidFill>
            </a:endParaRPr>
          </a:p>
          <a:p>
            <a:pPr lvl="0" algn="l" rtl="0"/>
            <a:r>
              <a:rPr lang="en-US" b="1" dirty="0" smtClean="0">
                <a:solidFill>
                  <a:schemeClr val="tx1"/>
                </a:solidFill>
              </a:rPr>
              <a:t>Ignition key</a:t>
            </a:r>
            <a:endParaRPr lang="en-US" b="1" dirty="0">
              <a:solidFill>
                <a:schemeClr val="tx1"/>
              </a:solidFill>
            </a:endParaRPr>
          </a:p>
          <a:p>
            <a:pPr lvl="0" algn="l" rtl="0"/>
            <a:r>
              <a:rPr lang="en-US" b="1" dirty="0" smtClean="0">
                <a:solidFill>
                  <a:schemeClr val="tx1"/>
                </a:solidFill>
              </a:rPr>
              <a:t>Vehicle controls</a:t>
            </a:r>
            <a:endParaRPr lang="en-US" b="1" dirty="0">
              <a:solidFill>
                <a:schemeClr val="tx1"/>
              </a:solidFill>
            </a:endParaRPr>
          </a:p>
        </p:txBody>
      </p:sp>
      <p:sp>
        <p:nvSpPr>
          <p:cNvPr id="3" name="TextBox 2"/>
          <p:cNvSpPr txBox="1"/>
          <p:nvPr/>
        </p:nvSpPr>
        <p:spPr>
          <a:xfrm>
            <a:off x="12700" y="12700"/>
            <a:ext cx="12700" cy="12700"/>
          </a:xfrm>
          <a:prstGeom prst="rect">
            <a:avLst/>
          </a:prstGeom>
          <a:noFill/>
        </p:spPr>
        <p:txBody>
          <a:bodyPr vert="horz" rtlCol="0">
            <a:spAutoFit/>
          </a:bodyPr>
          <a:lstStyle/>
          <a:p>
            <a:endParaRPr lang="en-US"/>
          </a:p>
        </p:txBody>
      </p:sp>
    </p:spTree>
    <p:custDataLst>
      <p:tags r:id="rId1"/>
    </p:custDataLst>
    <p:extLst>
      <p:ext uri="{BB962C8B-B14F-4D97-AF65-F5344CB8AC3E}">
        <p14:creationId xmlns:p14="http://schemas.microsoft.com/office/powerpoint/2010/main" val="2268930338"/>
      </p:ext>
    </p:extLst>
  </p:cSld>
  <p:clrMapOvr>
    <a:masterClrMapping/>
  </p:clrMapOvr>
  <mc:AlternateContent xmlns:mc="http://schemas.openxmlformats.org/markup-compatibility/2006" xmlns:p14="http://schemas.microsoft.com/office/powerpoint/2010/main">
    <mc:Choice Requires="p14">
      <p:transition spd="slow" p14:dur="16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Placeholder 1"/>
          <p:cNvPicPr>
            <a:picLocks noGrp="1"/>
          </p:cNvPicPr>
          <p:nvPr>
            <p:ph type="pic" sz="quarter" idx="13"/>
          </p:nvPr>
        </p:nvPicPr>
        <p:blipFill>
          <a:blip r:embed="rId3">
            <a:extLst>
              <a:ext uri="{28A0092B-C50C-407E-A947-70E740481C1C}">
                <a14:useLocalDpi xmlns:a14="http://schemas.microsoft.com/office/drawing/2010/main" val="0"/>
              </a:ext>
            </a:extLst>
          </a:blip>
          <a:srcRect t="125" b="125"/>
          <a:stretch>
            <a:fillRect/>
          </a:stretch>
        </p:blipFill>
        <p:spPr>
          <a:xfrm>
            <a:off x="7239000" y="457200"/>
            <a:ext cx="965200" cy="1447800"/>
          </a:xfrm>
        </p:spPr>
      </p:pic>
      <p:sp>
        <p:nvSpPr>
          <p:cNvPr id="5" name="Title 4"/>
          <p:cNvSpPr>
            <a:spLocks noGrp="1"/>
          </p:cNvSpPr>
          <p:nvPr>
            <p:ph type="title"/>
          </p:nvPr>
        </p:nvSpPr>
        <p:spPr>
          <a:xfrm>
            <a:off x="228600" y="304800"/>
            <a:ext cx="8305800" cy="838201"/>
          </a:xfrm>
        </p:spPr>
        <p:txBody>
          <a:bodyPr>
            <a:noAutofit/>
          </a:bodyPr>
          <a:lstStyle/>
          <a:p>
            <a:r>
              <a:rPr lang="en-US" dirty="0" smtClean="0"/>
              <a:t>Safety Belt/Seat Belt</a:t>
            </a:r>
            <a:endParaRPr lang="en-US" dirty="0"/>
          </a:p>
        </p:txBody>
      </p:sp>
      <p:sp>
        <p:nvSpPr>
          <p:cNvPr id="6" name="Text Placeholder 5"/>
          <p:cNvSpPr>
            <a:spLocks noGrp="1"/>
          </p:cNvSpPr>
          <p:nvPr>
            <p:ph type="body" sz="quarter" idx="12"/>
          </p:nvPr>
        </p:nvSpPr>
        <p:spPr>
          <a:xfrm>
            <a:off x="152400" y="1905000"/>
            <a:ext cx="8001000" cy="4495800"/>
          </a:xfrm>
        </p:spPr>
        <p:txBody>
          <a:bodyPr>
            <a:noAutofit/>
          </a:bodyPr>
          <a:lstStyle/>
          <a:p>
            <a:pPr lvl="0" algn="l" rtl="0"/>
            <a:r>
              <a:rPr lang="en-US" b="1" dirty="0" smtClean="0">
                <a:solidFill>
                  <a:schemeClr val="tx1"/>
                </a:solidFill>
              </a:rPr>
              <a:t>Do you always wear the safety belt? If not, why?</a:t>
            </a:r>
          </a:p>
          <a:p>
            <a:pPr lvl="0" algn="l" rtl="0"/>
            <a:r>
              <a:rPr lang="en-US" b="1" dirty="0" smtClean="0">
                <a:solidFill>
                  <a:schemeClr val="tx1"/>
                </a:solidFill>
              </a:rPr>
              <a:t>Is it comfortable? If not, try adjusting it, such as lowering or raising it on the post. Sheepskin sleeves can help soften it if it rubs across the neck.</a:t>
            </a:r>
          </a:p>
          <a:p>
            <a:pPr lvl="0" algn="l" rtl="0"/>
            <a:r>
              <a:rPr lang="en-US" b="1" dirty="0" smtClean="0">
                <a:solidFill>
                  <a:schemeClr val="tx1"/>
                </a:solidFill>
              </a:rPr>
              <a:t>Also, the position of the driver will affect the comfort of the belt and should be taken into consideration.</a:t>
            </a:r>
          </a:p>
          <a:p>
            <a:pPr lvl="0"/>
            <a:r>
              <a:rPr lang="en-US" b="1" dirty="0">
                <a:solidFill>
                  <a:schemeClr val="tx1"/>
                </a:solidFill>
                <a:hlinkClick r:id="rId4"/>
              </a:rPr>
              <a:t>http://</a:t>
            </a:r>
            <a:r>
              <a:rPr lang="en-US" b="1" dirty="0" smtClean="0">
                <a:solidFill>
                  <a:schemeClr val="tx1"/>
                </a:solidFill>
                <a:hlinkClick r:id="rId4"/>
              </a:rPr>
              <a:t>www.dailymotion.com/video/xfsg6y_how-to-wear-a-seat-belt-properly_news</a:t>
            </a:r>
            <a:endParaRPr lang="en-US" b="1" dirty="0" smtClean="0">
              <a:solidFill>
                <a:schemeClr val="tx1"/>
              </a:solidFill>
            </a:endParaRPr>
          </a:p>
          <a:p>
            <a:pPr lvl="0"/>
            <a:r>
              <a:rPr lang="en-US" b="1" dirty="0">
                <a:solidFill>
                  <a:schemeClr val="tx1"/>
                </a:solidFill>
                <a:hlinkClick r:id="rId5"/>
              </a:rPr>
              <a:t>http://</a:t>
            </a:r>
            <a:r>
              <a:rPr lang="en-US" b="1" dirty="0" smtClean="0">
                <a:solidFill>
                  <a:schemeClr val="tx1"/>
                </a:solidFill>
                <a:hlinkClick r:id="rId5"/>
              </a:rPr>
              <a:t>www.bing.com/videos/search?q=how+to+adjust+seat+belts+in+car&amp;view=detail&amp;mid=227B2599AEF8213A2A5C227B2599AEF8213A2A5C&amp;first=81&amp;FORM=NVPFVR</a:t>
            </a:r>
            <a:endParaRPr lang="en-US" b="1" dirty="0" smtClean="0">
              <a:solidFill>
                <a:schemeClr val="tx1"/>
              </a:solidFill>
            </a:endParaRPr>
          </a:p>
          <a:p>
            <a:pPr lvl="0"/>
            <a:endParaRPr lang="en-US" b="1" dirty="0">
              <a:solidFill>
                <a:schemeClr val="tx1"/>
              </a:solidFill>
            </a:endParaRPr>
          </a:p>
        </p:txBody>
      </p:sp>
      <p:sp>
        <p:nvSpPr>
          <p:cNvPr id="3" name="TextBox 2"/>
          <p:cNvSpPr txBox="1"/>
          <p:nvPr/>
        </p:nvSpPr>
        <p:spPr>
          <a:xfrm>
            <a:off x="12700" y="12700"/>
            <a:ext cx="12700" cy="12700"/>
          </a:xfrm>
          <a:prstGeom prst="rect">
            <a:avLst/>
          </a:prstGeom>
          <a:noFill/>
        </p:spPr>
        <p:txBody>
          <a:bodyPr vert="horz" rtlCol="0">
            <a:spAutoFit/>
          </a:bodyPr>
          <a:lstStyle/>
          <a:p>
            <a:endParaRPr lang="en-US"/>
          </a:p>
        </p:txBody>
      </p:sp>
      <p:sp>
        <p:nvSpPr>
          <p:cNvPr id="4" name="TextBox 3"/>
          <p:cNvSpPr txBox="1"/>
          <p:nvPr/>
        </p:nvSpPr>
        <p:spPr>
          <a:xfrm>
            <a:off x="12700" y="12700"/>
            <a:ext cx="12700" cy="12700"/>
          </a:xfrm>
          <a:prstGeom prst="rect">
            <a:avLst/>
          </a:prstGeom>
          <a:noFill/>
        </p:spPr>
        <p:txBody>
          <a:bodyPr vert="horz" rtlCol="0">
            <a:spAutoFit/>
          </a:bodyPr>
          <a:lstStyle/>
          <a:p>
            <a:endParaRPr lang="en-US"/>
          </a:p>
        </p:txBody>
      </p:sp>
    </p:spTree>
    <p:custDataLst>
      <p:tags r:id="rId1"/>
    </p:custDataLst>
    <p:extLst>
      <p:ext uri="{BB962C8B-B14F-4D97-AF65-F5344CB8AC3E}">
        <p14:creationId xmlns:p14="http://schemas.microsoft.com/office/powerpoint/2010/main" val="1730088721"/>
      </p:ext>
    </p:extLst>
  </p:cSld>
  <p:clrMapOvr>
    <a:masterClrMapping/>
  </p:clrMapOvr>
  <mc:AlternateContent xmlns:mc="http://schemas.openxmlformats.org/markup-compatibility/2006" xmlns:p14="http://schemas.microsoft.com/office/powerpoint/2010/main">
    <mc:Choice Requires="p14">
      <p:transition spd="slow" p14:dur="16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Placeholder 1"/>
          <p:cNvPicPr>
            <a:picLocks noGrp="1"/>
          </p:cNvPicPr>
          <p:nvPr>
            <p:ph type="pic" sz="quarter" idx="11"/>
          </p:nvPr>
        </p:nvPicPr>
        <p:blipFill>
          <a:blip r:embed="rId3">
            <a:extLst>
              <a:ext uri="{28A0092B-C50C-407E-A947-70E740481C1C}">
                <a14:useLocalDpi xmlns:a14="http://schemas.microsoft.com/office/drawing/2010/main" val="0"/>
              </a:ext>
            </a:extLst>
          </a:blip>
          <a:srcRect l="3783" r="3783"/>
          <a:stretch>
            <a:fillRect/>
          </a:stretch>
        </p:blipFill>
        <p:spPr/>
      </p:pic>
      <p:sp>
        <p:nvSpPr>
          <p:cNvPr id="7" name="Text Placeholder 6"/>
          <p:cNvSpPr>
            <a:spLocks noGrp="1"/>
          </p:cNvSpPr>
          <p:nvPr>
            <p:ph type="body" sz="quarter" idx="13"/>
          </p:nvPr>
        </p:nvSpPr>
        <p:spPr>
          <a:xfrm>
            <a:off x="228600" y="1905000"/>
            <a:ext cx="8534400" cy="4495800"/>
          </a:xfrm>
        </p:spPr>
        <p:txBody>
          <a:bodyPr/>
          <a:lstStyle/>
          <a:p>
            <a:r>
              <a:rPr lang="en-US" b="1" dirty="0" smtClean="0">
                <a:solidFill>
                  <a:schemeClr val="tx1"/>
                </a:solidFill>
              </a:rPr>
              <a:t>Can the driver see the speedometer and use the tilt feature?</a:t>
            </a:r>
          </a:p>
          <a:p>
            <a:r>
              <a:rPr lang="en-US" b="1" dirty="0" smtClean="0">
                <a:solidFill>
                  <a:schemeClr val="tx1"/>
                </a:solidFill>
              </a:rPr>
              <a:t>There should be </a:t>
            </a:r>
            <a:r>
              <a:rPr lang="en-US" sz="2000" b="1" dirty="0" smtClean="0">
                <a:solidFill>
                  <a:schemeClr val="tx1"/>
                </a:solidFill>
              </a:rPr>
              <a:t>10 inches</a:t>
            </a:r>
            <a:r>
              <a:rPr lang="en-US" b="1" dirty="0" smtClean="0">
                <a:solidFill>
                  <a:schemeClr val="tx1"/>
                </a:solidFill>
              </a:rPr>
              <a:t> between the air bag and the drivers’ chest for safety in case the air bag inflates.</a:t>
            </a:r>
          </a:p>
          <a:p>
            <a:r>
              <a:rPr lang="en-US" b="1" dirty="0" smtClean="0">
                <a:solidFill>
                  <a:schemeClr val="tx1"/>
                </a:solidFill>
              </a:rPr>
              <a:t>The drivers’ eyes should be at least </a:t>
            </a:r>
            <a:r>
              <a:rPr lang="en-US" sz="2000" b="1" dirty="0" smtClean="0">
                <a:solidFill>
                  <a:schemeClr val="tx1"/>
                </a:solidFill>
              </a:rPr>
              <a:t>3 inches</a:t>
            </a:r>
            <a:r>
              <a:rPr lang="en-US" b="1" dirty="0" smtClean="0">
                <a:solidFill>
                  <a:schemeClr val="tx1"/>
                </a:solidFill>
              </a:rPr>
              <a:t> over the steering wheel for good visibility. Moving the seat up or adding a cushion could improve this.  </a:t>
            </a:r>
          </a:p>
          <a:p>
            <a:endParaRPr lang="en-US" dirty="0"/>
          </a:p>
          <a:p>
            <a:endParaRPr lang="en-US" dirty="0"/>
          </a:p>
        </p:txBody>
      </p:sp>
      <p:sp>
        <p:nvSpPr>
          <p:cNvPr id="5" name="Title 4"/>
          <p:cNvSpPr>
            <a:spLocks noGrp="1"/>
          </p:cNvSpPr>
          <p:nvPr>
            <p:ph type="ctrTitle"/>
          </p:nvPr>
        </p:nvSpPr>
        <p:spPr>
          <a:xfrm>
            <a:off x="228600" y="1066801"/>
            <a:ext cx="8686800" cy="1143000"/>
          </a:xfrm>
        </p:spPr>
        <p:txBody>
          <a:bodyPr>
            <a:noAutofit/>
          </a:bodyPr>
          <a:lstStyle/>
          <a:p>
            <a:r>
              <a:rPr lang="en-US" sz="4000" dirty="0" smtClean="0"/>
              <a:t>Steering wheel</a:t>
            </a:r>
            <a:endParaRPr lang="en-US" sz="4000" dirty="0"/>
          </a:p>
        </p:txBody>
      </p:sp>
      <p:sp>
        <p:nvSpPr>
          <p:cNvPr id="3" name="TextBox 2"/>
          <p:cNvSpPr txBox="1"/>
          <p:nvPr/>
        </p:nvSpPr>
        <p:spPr>
          <a:xfrm>
            <a:off x="12700" y="12700"/>
            <a:ext cx="12700" cy="12700"/>
          </a:xfrm>
          <a:prstGeom prst="rect">
            <a:avLst/>
          </a:prstGeom>
          <a:noFill/>
        </p:spPr>
        <p:txBody>
          <a:bodyPr vert="horz" rtlCol="0">
            <a:spAutoFit/>
          </a:bodyPr>
          <a:lstStyle/>
          <a:p>
            <a:endParaRPr lang="en-US"/>
          </a:p>
        </p:txBody>
      </p:sp>
      <p:sp>
        <p:nvSpPr>
          <p:cNvPr id="4" name="TextBox 3"/>
          <p:cNvSpPr txBox="1"/>
          <p:nvPr/>
        </p:nvSpPr>
        <p:spPr>
          <a:xfrm>
            <a:off x="12700" y="12700"/>
            <a:ext cx="12700" cy="12700"/>
          </a:xfrm>
          <a:prstGeom prst="rect">
            <a:avLst/>
          </a:prstGeom>
          <a:noFill/>
        </p:spPr>
        <p:txBody>
          <a:bodyPr vert="horz" rtlCol="0">
            <a:spAutoFit/>
          </a:bodyPr>
          <a:lstStyle/>
          <a:p>
            <a:endParaRPr lang="en-US"/>
          </a:p>
        </p:txBody>
      </p:sp>
    </p:spTree>
    <p:custDataLst>
      <p:tags r:id="rId1"/>
    </p:custDataLst>
    <p:extLst>
      <p:ext uri="{BB962C8B-B14F-4D97-AF65-F5344CB8AC3E}">
        <p14:creationId xmlns:p14="http://schemas.microsoft.com/office/powerpoint/2010/main" val="1064155599"/>
      </p:ext>
    </p:extLst>
  </p:cSld>
  <p:clrMapOvr>
    <a:masterClrMapping/>
  </p:clrMapOvr>
  <mc:AlternateContent xmlns:mc="http://schemas.openxmlformats.org/markup-compatibility/2006" xmlns:p14="http://schemas.microsoft.com/office/powerpoint/2010/main">
    <mc:Choice Requires="p14">
      <p:transition spd="slow" p14:dur="16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8" presetClass="entr" presetSubtype="12"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228600" y="1828800"/>
            <a:ext cx="8686800" cy="4572000"/>
          </a:xfrm>
        </p:spPr>
        <p:txBody>
          <a:bodyPr/>
          <a:lstStyle/>
          <a:p>
            <a:r>
              <a:rPr lang="en-US" b="1" dirty="0" smtClean="0">
                <a:solidFill>
                  <a:schemeClr val="tx1"/>
                </a:solidFill>
              </a:rPr>
              <a:t>Can the driver reach the pedals without using their toes?</a:t>
            </a:r>
          </a:p>
          <a:p>
            <a:r>
              <a:rPr lang="en-US" b="1" dirty="0" smtClean="0">
                <a:solidFill>
                  <a:schemeClr val="tx1"/>
                </a:solidFill>
              </a:rPr>
              <a:t>Are there any problems with depressing either pedal?</a:t>
            </a:r>
          </a:p>
          <a:p>
            <a:r>
              <a:rPr lang="en-US" b="1" dirty="0" smtClean="0">
                <a:solidFill>
                  <a:schemeClr val="tx1"/>
                </a:solidFill>
              </a:rPr>
              <a:t>Can the driver use quick speed and land well on the brake for a quick stop?</a:t>
            </a:r>
          </a:p>
          <a:p>
            <a:r>
              <a:rPr lang="en-US" b="1" dirty="0" smtClean="0">
                <a:solidFill>
                  <a:schemeClr val="tx1"/>
                </a:solidFill>
              </a:rPr>
              <a:t>For a manual transmission, can the driver depress the clutch and the brake to the floor without problem?</a:t>
            </a:r>
            <a:endParaRPr lang="en-US" b="1" dirty="0">
              <a:solidFill>
                <a:schemeClr val="tx1"/>
              </a:solidFill>
            </a:endParaRPr>
          </a:p>
        </p:txBody>
      </p:sp>
      <p:sp>
        <p:nvSpPr>
          <p:cNvPr id="5" name="Title 4"/>
          <p:cNvSpPr>
            <a:spLocks noGrp="1"/>
          </p:cNvSpPr>
          <p:nvPr>
            <p:ph type="ctrTitle"/>
          </p:nvPr>
        </p:nvSpPr>
        <p:spPr>
          <a:xfrm>
            <a:off x="228600" y="990601"/>
            <a:ext cx="8686800" cy="1219200"/>
          </a:xfrm>
        </p:spPr>
        <p:txBody>
          <a:bodyPr>
            <a:noAutofit/>
          </a:bodyPr>
          <a:lstStyle/>
          <a:p>
            <a:r>
              <a:rPr lang="en-US" sz="4000" dirty="0" smtClean="0"/>
              <a:t>Pedals</a:t>
            </a:r>
            <a:endParaRPr lang="en-US" sz="4000" dirty="0"/>
          </a:p>
        </p:txBody>
      </p:sp>
      <p:sp>
        <p:nvSpPr>
          <p:cNvPr id="3" name="TextBox 2"/>
          <p:cNvSpPr txBox="1"/>
          <p:nvPr/>
        </p:nvSpPr>
        <p:spPr>
          <a:xfrm>
            <a:off x="12700" y="12700"/>
            <a:ext cx="12700" cy="12700"/>
          </a:xfrm>
          <a:prstGeom prst="rect">
            <a:avLst/>
          </a:prstGeom>
          <a:noFill/>
        </p:spPr>
        <p:txBody>
          <a:bodyPr vert="horz" rtlCol="0">
            <a:spAutoFit/>
          </a:bodyPr>
          <a:lstStyle/>
          <a:p>
            <a:endParaRPr lang="en-US"/>
          </a:p>
        </p:txBody>
      </p:sp>
      <p:pic>
        <p:nvPicPr>
          <p:cNvPr id="1026" name="Picture 2" descr="C:\Users\sdmathis\Desktop\car pedal 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04800"/>
            <a:ext cx="26289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dmathis\Desktop\Car pedals 2.jpg"/>
          <p:cNvPicPr>
            <a:picLocks noGrp="1" noChangeAspect="1" noChangeArrowheads="1"/>
          </p:cNvPicPr>
          <p:nvPr>
            <p:ph type="pic" sz="quarter" idx="11"/>
          </p:nvPr>
        </p:nvPicPr>
        <p:blipFill>
          <a:blip r:embed="rId4">
            <a:extLst>
              <a:ext uri="{28A0092B-C50C-407E-A947-70E740481C1C}">
                <a14:useLocalDpi xmlns:a14="http://schemas.microsoft.com/office/drawing/2010/main" val="0"/>
              </a:ext>
            </a:extLst>
          </a:blip>
          <a:srcRect t="5749" b="5749"/>
          <a:stretch>
            <a:fillRect/>
          </a:stretch>
        </p:blipFill>
        <p:spPr bwMode="auto">
          <a:xfrm>
            <a:off x="4419600" y="3581400"/>
            <a:ext cx="4343400" cy="2667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64155599"/>
      </p:ext>
    </p:extLst>
  </p:cSld>
  <p:clrMapOvr>
    <a:masterClrMapping/>
  </p:clrMapOvr>
  <mc:AlternateContent xmlns:mc="http://schemas.openxmlformats.org/markup-compatibility/2006" xmlns:p14="http://schemas.microsoft.com/office/powerpoint/2010/main">
    <mc:Choice Requires="p14">
      <p:transition spd="slow" p14:dur="16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8" presetClass="entr" presetSubtype="12"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sz="1800" b="1" dirty="0" smtClean="0">
                <a:solidFill>
                  <a:schemeClr val="tx1"/>
                </a:solidFill>
              </a:rPr>
              <a:t>Does the rearview mirror frame the back window?</a:t>
            </a:r>
          </a:p>
          <a:p>
            <a:r>
              <a:rPr lang="en-US" sz="1800" b="1" dirty="0" smtClean="0">
                <a:solidFill>
                  <a:schemeClr val="tx1"/>
                </a:solidFill>
              </a:rPr>
              <a:t>Enhanced Mirror Settings greatly reduce blind spots if adjusted correctly.</a:t>
            </a:r>
          </a:p>
          <a:p>
            <a:r>
              <a:rPr lang="en-US" sz="1800" b="1" dirty="0" smtClean="0">
                <a:solidFill>
                  <a:schemeClr val="tx1"/>
                </a:solidFill>
              </a:rPr>
              <a:t>Can the driver move the neck enough to check for blind spots prior to completing a maneuver?</a:t>
            </a:r>
            <a:endParaRPr lang="en-US" sz="1800" b="1" dirty="0">
              <a:solidFill>
                <a:schemeClr val="tx1"/>
              </a:solidFill>
            </a:endParaRPr>
          </a:p>
        </p:txBody>
      </p:sp>
      <p:sp>
        <p:nvSpPr>
          <p:cNvPr id="6" name="Title 5"/>
          <p:cNvSpPr>
            <a:spLocks noGrp="1"/>
          </p:cNvSpPr>
          <p:nvPr>
            <p:ph type="ctrTitle"/>
          </p:nvPr>
        </p:nvSpPr>
        <p:spPr>
          <a:xfrm>
            <a:off x="228600" y="3581400"/>
            <a:ext cx="7848600" cy="1524000"/>
          </a:xfrm>
        </p:spPr>
        <p:txBody>
          <a:bodyPr>
            <a:noAutofit/>
          </a:bodyPr>
          <a:lstStyle/>
          <a:p>
            <a:r>
              <a:rPr lang="en-US" dirty="0" smtClean="0"/>
              <a:t>Mirror use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300" y="0"/>
            <a:ext cx="3949700" cy="2633133"/>
          </a:xfrm>
          <a:prstGeom prst="rect">
            <a:avLst/>
          </a:prstGeom>
        </p:spPr>
      </p:pic>
    </p:spTree>
    <p:custDataLst>
      <p:tags r:id="rId1"/>
    </p:custDataLst>
    <p:extLst>
      <p:ext uri="{BB962C8B-B14F-4D97-AF65-F5344CB8AC3E}">
        <p14:creationId xmlns:p14="http://schemas.microsoft.com/office/powerpoint/2010/main" val="231517501"/>
      </p:ext>
    </p:extLst>
  </p:cSld>
  <p:clrMapOvr>
    <a:masterClrMapping/>
  </p:clrMapOvr>
  <mc:AlternateContent xmlns:mc="http://schemas.openxmlformats.org/markup-compatibility/2006" xmlns:p14="http://schemas.microsoft.com/office/powerpoint/2010/main">
    <mc:Choice Requires="p14">
      <p:transition spd="slow" p14:dur="1600">
        <p14:prism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658" y="1524000"/>
            <a:ext cx="7848600" cy="1524000"/>
          </a:xfrm>
        </p:spPr>
        <p:txBody>
          <a:bodyPr/>
          <a:lstStyle/>
          <a:p>
            <a:r>
              <a:rPr lang="en-US" sz="1800" b="1" dirty="0" smtClean="0">
                <a:solidFill>
                  <a:schemeClr val="tx1"/>
                </a:solidFill>
              </a:rPr>
              <a:t>Does the driver know where it is?</a:t>
            </a:r>
          </a:p>
          <a:p>
            <a:r>
              <a:rPr lang="en-US" sz="1800" b="1" dirty="0" smtClean="0">
                <a:solidFill>
                  <a:schemeClr val="tx1"/>
                </a:solidFill>
              </a:rPr>
              <a:t>Can the driver apply and release it?</a:t>
            </a:r>
            <a:endParaRPr lang="en-US" sz="1800" b="1" dirty="0">
              <a:solidFill>
                <a:schemeClr val="tx1"/>
              </a:solidFill>
            </a:endParaRPr>
          </a:p>
        </p:txBody>
      </p:sp>
      <p:sp>
        <p:nvSpPr>
          <p:cNvPr id="6" name="Title 5"/>
          <p:cNvSpPr>
            <a:spLocks noGrp="1"/>
          </p:cNvSpPr>
          <p:nvPr>
            <p:ph type="ctrTitle"/>
          </p:nvPr>
        </p:nvSpPr>
        <p:spPr>
          <a:xfrm>
            <a:off x="0" y="-27861"/>
            <a:ext cx="7848600" cy="1524000"/>
          </a:xfrm>
        </p:spPr>
        <p:txBody>
          <a:bodyPr>
            <a:noAutofit/>
          </a:bodyPr>
          <a:lstStyle/>
          <a:p>
            <a:r>
              <a:rPr lang="en-US" dirty="0" smtClean="0"/>
              <a:t>Parking brake</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3581400"/>
            <a:ext cx="4648200" cy="2992279"/>
          </a:xfrm>
          <a:prstGeom prst="rect">
            <a:avLst/>
          </a:prstGeom>
        </p:spPr>
      </p:pic>
    </p:spTree>
    <p:custDataLst>
      <p:tags r:id="rId1"/>
    </p:custDataLst>
    <p:extLst>
      <p:ext uri="{BB962C8B-B14F-4D97-AF65-F5344CB8AC3E}">
        <p14:creationId xmlns:p14="http://schemas.microsoft.com/office/powerpoint/2010/main" val="231517501"/>
      </p:ext>
    </p:extLst>
  </p:cSld>
  <p:clrMapOvr>
    <a:masterClrMapping/>
  </p:clrMapOvr>
  <mc:AlternateContent xmlns:mc="http://schemas.openxmlformats.org/markup-compatibility/2006" xmlns:p14="http://schemas.microsoft.com/office/powerpoint/2010/main">
    <mc:Choice Requires="p14">
      <p:transition spd="slow" p14:dur="1600">
        <p14:prism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sz="1800" b="1" dirty="0" smtClean="0">
                <a:solidFill>
                  <a:schemeClr val="tx1"/>
                </a:solidFill>
              </a:rPr>
              <a:t>Can the driver manipulate the key well?</a:t>
            </a:r>
          </a:p>
          <a:p>
            <a:r>
              <a:rPr lang="en-US" sz="1800" b="1" dirty="0" smtClean="0">
                <a:solidFill>
                  <a:schemeClr val="tx1"/>
                </a:solidFill>
              </a:rPr>
              <a:t>Can the driver distinguish between just turning the ignition on and actually starting the vehicle?</a:t>
            </a:r>
            <a:endParaRPr lang="en-US" sz="1800" b="1" dirty="0">
              <a:solidFill>
                <a:schemeClr val="tx1"/>
              </a:solidFill>
            </a:endParaRPr>
          </a:p>
        </p:txBody>
      </p:sp>
      <p:sp>
        <p:nvSpPr>
          <p:cNvPr id="6" name="Title 5"/>
          <p:cNvSpPr>
            <a:spLocks noGrp="1"/>
          </p:cNvSpPr>
          <p:nvPr>
            <p:ph type="ctrTitle"/>
          </p:nvPr>
        </p:nvSpPr>
        <p:spPr>
          <a:xfrm>
            <a:off x="228600" y="3581400"/>
            <a:ext cx="7848600" cy="1524000"/>
          </a:xfrm>
        </p:spPr>
        <p:txBody>
          <a:bodyPr>
            <a:noAutofit/>
          </a:bodyPr>
          <a:lstStyle/>
          <a:p>
            <a:r>
              <a:rPr lang="en-US" smtClean="0"/>
              <a:t>Ignition key</a:t>
            </a: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0" y="0"/>
            <a:ext cx="4064000" cy="3048000"/>
          </a:xfrm>
          <a:prstGeom prst="rect">
            <a:avLst/>
          </a:prstGeom>
        </p:spPr>
      </p:pic>
    </p:spTree>
    <p:custDataLst>
      <p:tags r:id="rId1"/>
    </p:custDataLst>
    <p:extLst>
      <p:ext uri="{BB962C8B-B14F-4D97-AF65-F5344CB8AC3E}">
        <p14:creationId xmlns:p14="http://schemas.microsoft.com/office/powerpoint/2010/main" val="231517501"/>
      </p:ext>
    </p:extLst>
  </p:cSld>
  <p:clrMapOvr>
    <a:masterClrMapping/>
  </p:clrMapOvr>
  <mc:AlternateContent xmlns:mc="http://schemas.openxmlformats.org/markup-compatibility/2006" xmlns:p14="http://schemas.microsoft.com/office/powerpoint/2010/main">
    <mc:Choice Requires="p14">
      <p:transition spd="slow" p14:dur="1600">
        <p14:prism dir="u"/>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BSCHEMEID" val="10010197"/>
  <p:tag name="VBSTYLEID" val="10010006"/>
  <p:tag name="VBKEEPTEMPLATE" val="0"/>
  <p:tag name="VBMOOD" val="6"/>
  <p:tag name="VBPRESENTATIONTRANSITION" val="ppEffectCubeUp"/>
</p:tagLst>
</file>

<file path=ppt/tags/tag10.xml><?xml version="1.0" encoding="utf-8"?>
<p:tagLst xmlns:a="http://schemas.openxmlformats.org/drawingml/2006/main" xmlns:r="http://schemas.openxmlformats.org/officeDocument/2006/relationships" xmlns:p="http://schemas.openxmlformats.org/presentationml/2006/main">
  <p:tag name="VBLAYOUTID" val="106004"/>
  <p:tag name="VBANIMATE" val="1"/>
</p:tagLst>
</file>

<file path=ppt/tags/tag11.xml><?xml version="1.0" encoding="utf-8"?>
<p:tagLst xmlns:a="http://schemas.openxmlformats.org/drawingml/2006/main" xmlns:r="http://schemas.openxmlformats.org/officeDocument/2006/relationships" xmlns:p="http://schemas.openxmlformats.org/presentationml/2006/main">
  <p:tag name="VBPICTUREIDS" val="2262,600,600"/>
  <p:tag name="VBLAYOUTID" val="106135"/>
  <p:tag name="VBANIMATE" val="1"/>
</p:tagLst>
</file>

<file path=ppt/tags/tag12.xml><?xml version="1.0" encoding="utf-8"?>
<p:tagLst xmlns:a="http://schemas.openxmlformats.org/drawingml/2006/main" xmlns:r="http://schemas.openxmlformats.org/officeDocument/2006/relationships" xmlns:p="http://schemas.openxmlformats.org/presentationml/2006/main">
  <p:tag name="VBLAYOUTID" val="106004"/>
  <p:tag name="VBANIMATE" val="1"/>
</p:tagLst>
</file>

<file path=ppt/tags/tag13.xml><?xml version="1.0" encoding="utf-8"?>
<p:tagLst xmlns:a="http://schemas.openxmlformats.org/drawingml/2006/main" xmlns:r="http://schemas.openxmlformats.org/officeDocument/2006/relationships" xmlns:p="http://schemas.openxmlformats.org/presentationml/2006/main">
  <p:tag name="VBPICTUREIDS" val="1162,398,600"/>
  <p:tag name="VBLAYOUTID" val="106006"/>
  <p:tag name="VBANIMATE" val="1"/>
</p:tagLst>
</file>

<file path=ppt/tags/tag2.xml><?xml version="1.0" encoding="utf-8"?>
<p:tagLst xmlns:a="http://schemas.openxmlformats.org/drawingml/2006/main" xmlns:r="http://schemas.openxmlformats.org/officeDocument/2006/relationships" xmlns:p="http://schemas.openxmlformats.org/presentationml/2006/main">
  <p:tag name="VBPICTUREIDS" val="2100,900,489"/>
  <p:tag name="VBLAYOUTID" val="106131"/>
  <p:tag name="VBANIMATE" val="1"/>
</p:tagLst>
</file>

<file path=ppt/tags/tag3.xml><?xml version="1.0" encoding="utf-8"?>
<p:tagLst xmlns:a="http://schemas.openxmlformats.org/drawingml/2006/main" xmlns:r="http://schemas.openxmlformats.org/officeDocument/2006/relationships" xmlns:p="http://schemas.openxmlformats.org/presentationml/2006/main">
  <p:tag name="VBPICTUREIDS" val="1363,426,600"/>
  <p:tag name="VBLAYOUTID" val="106149"/>
  <p:tag name="VBANIMATE" val="1"/>
</p:tagLst>
</file>

<file path=ppt/tags/tag4.xml><?xml version="1.0" encoding="utf-8"?>
<p:tagLst xmlns:a="http://schemas.openxmlformats.org/drawingml/2006/main" xmlns:r="http://schemas.openxmlformats.org/officeDocument/2006/relationships" xmlns:p="http://schemas.openxmlformats.org/presentationml/2006/main">
  <p:tag name="VBPICTUREIDS" val="6551,450,600"/>
  <p:tag name="VBLAYOUTID" val="106147"/>
  <p:tag name="VBANIMATE" val="1"/>
</p:tagLst>
</file>

<file path=ppt/tags/tag5.xml><?xml version="1.0" encoding="utf-8"?>
<p:tagLst xmlns:a="http://schemas.openxmlformats.org/drawingml/2006/main" xmlns:r="http://schemas.openxmlformats.org/officeDocument/2006/relationships" xmlns:p="http://schemas.openxmlformats.org/presentationml/2006/main">
  <p:tag name="VBPICTUREIDS" val="1771,133,200"/>
  <p:tag name="VBLAYOUTID" val="106158"/>
  <p:tag name="VBANIMATE" val="1"/>
</p:tagLst>
</file>

<file path=ppt/tags/tag6.xml><?xml version="1.0" encoding="utf-8"?>
<p:tagLst xmlns:a="http://schemas.openxmlformats.org/drawingml/2006/main" xmlns:r="http://schemas.openxmlformats.org/officeDocument/2006/relationships" xmlns:p="http://schemas.openxmlformats.org/presentationml/2006/main">
  <p:tag name="VBPICTUREIDS" val="1193,600,329"/>
  <p:tag name="VBLAYOUTID" val="106139"/>
  <p:tag name="VBANIMATE" val="1"/>
</p:tagLst>
</file>

<file path=ppt/tags/tag7.xml><?xml version="1.0" encoding="utf-8"?>
<p:tagLst xmlns:a="http://schemas.openxmlformats.org/drawingml/2006/main" xmlns:r="http://schemas.openxmlformats.org/officeDocument/2006/relationships" xmlns:p="http://schemas.openxmlformats.org/presentationml/2006/main">
  <p:tag name="VBPICTUREIDS" val="8810,600,343"/>
  <p:tag name="VBLAYOUTID" val="106139"/>
  <p:tag name="VBANIMATE" val="1"/>
</p:tagLst>
</file>

<file path=ppt/tags/tag8.xml><?xml version="1.0" encoding="utf-8"?>
<p:tagLst xmlns:a="http://schemas.openxmlformats.org/drawingml/2006/main" xmlns:r="http://schemas.openxmlformats.org/officeDocument/2006/relationships" xmlns:p="http://schemas.openxmlformats.org/presentationml/2006/main">
  <p:tag name="VBLAYOUTID" val="106004"/>
  <p:tag name="VBANIMATE" val="1"/>
</p:tagLst>
</file>

<file path=ppt/tags/tag9.xml><?xml version="1.0" encoding="utf-8"?>
<p:tagLst xmlns:a="http://schemas.openxmlformats.org/drawingml/2006/main" xmlns:r="http://schemas.openxmlformats.org/officeDocument/2006/relationships" xmlns:p="http://schemas.openxmlformats.org/presentationml/2006/main">
  <p:tag name="VBLAYOUTID" val="106004"/>
  <p:tag name="VBANIMATE" val="1"/>
</p:tagLst>
</file>

<file path=ppt/theme/theme1.xml><?xml version="1.0" encoding="utf-8"?>
<a:theme xmlns:a="http://schemas.openxmlformats.org/drawingml/2006/main" name="Pp_educ_04">
  <a:themeElements>
    <a:clrScheme name="Ppro_educ_04">
      <a:dk1>
        <a:srgbClr val="061447"/>
      </a:dk1>
      <a:lt1>
        <a:srgbClr val="FFFFFF"/>
      </a:lt1>
      <a:dk2>
        <a:srgbClr val="68666D"/>
      </a:dk2>
      <a:lt2>
        <a:srgbClr val="E7EDDC"/>
      </a:lt2>
      <a:accent1>
        <a:srgbClr val="A9D5D9"/>
      </a:accent1>
      <a:accent2>
        <a:srgbClr val="93A5A6"/>
      </a:accent2>
      <a:accent3>
        <a:srgbClr val="7D7C7F"/>
      </a:accent3>
      <a:accent4>
        <a:srgbClr val="5E5059"/>
      </a:accent4>
      <a:accent5>
        <a:srgbClr val="472538"/>
      </a:accent5>
      <a:accent6>
        <a:srgbClr val="7BA1AD"/>
      </a:accent6>
      <a:hlink>
        <a:srgbClr val="401D79"/>
      </a:hlink>
      <a:folHlink>
        <a:srgbClr val="68666D"/>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TotalTime>
  <Words>441</Words>
  <Application>Microsoft Office PowerPoint</Application>
  <PresentationFormat>On-screen Show (4:3)</PresentationFormat>
  <Paragraphs>59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Eras Medium ITC</vt:lpstr>
      <vt:lpstr>Eras Demi ITC</vt:lpstr>
      <vt:lpstr>Eras Light ITC</vt:lpstr>
      <vt:lpstr>Calibri</vt:lpstr>
      <vt:lpstr>Estrangelo Edessa</vt:lpstr>
      <vt:lpstr>Pp_educ_04</vt:lpstr>
      <vt:lpstr>CarFit</vt:lpstr>
      <vt:lpstr>Intro to Program</vt:lpstr>
      <vt:lpstr>Types of Adjustments</vt:lpstr>
      <vt:lpstr>Safety Belt/Seat Belt</vt:lpstr>
      <vt:lpstr>Steering wheel</vt:lpstr>
      <vt:lpstr>Pedals</vt:lpstr>
      <vt:lpstr>Mirror use</vt:lpstr>
      <vt:lpstr>Parking brake</vt:lpstr>
      <vt:lpstr>Ignition key</vt:lpstr>
      <vt:lpstr>Vehicle controls</vt:lpstr>
      <vt:lpstr>Final Thoughts</vt:lpstr>
      <vt:lpstr>Question Period</vt:lpstr>
    </vt:vector>
  </TitlesOfParts>
  <Company>USI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CarFit</dc:title>
  <dc:creator>Mathis, Sherri D.</dc:creator>
  <cp:lastModifiedBy>Mathis, Sherri D.</cp:lastModifiedBy>
  <cp:revision>16</cp:revision>
  <cp:lastPrinted>2013-07-30T18:10:41Z</cp:lastPrinted>
  <dcterms:created xsi:type="dcterms:W3CDTF">2013-05-22T13:37:11Z</dcterms:created>
  <dcterms:modified xsi:type="dcterms:W3CDTF">2013-08-08T17:58:54Z</dcterms:modified>
</cp:coreProperties>
</file>