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6D477-EA9E-4D09-9441-F5D887044589}" type="datetimeFigureOut">
              <a:rPr lang="en-US" smtClean="0"/>
              <a:pPr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DAC15-34A1-46AB-94FD-2BB431093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AF63-10A8-49E4-98DD-33412AEC45E5}" type="datetimeFigureOut">
              <a:rPr lang="en-US" smtClean="0"/>
              <a:pPr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2948C-2486-4F2C-B5F4-BFA184E724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WALKING THROUGH GRIEF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7818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Betty Dillingham, ACSW, LCSW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Gibson General Hospital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Enrichment Program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Hope House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Princeton, IN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(812-385-9287)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bdillingham@gibsongeneral.com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being overly protective (bossy)</a:t>
            </a:r>
          </a:p>
          <a:p>
            <a:r>
              <a:rPr lang="en-US" dirty="0" smtClean="0"/>
              <a:t>People minimizing a person’s loss</a:t>
            </a:r>
          </a:p>
          <a:p>
            <a:r>
              <a:rPr lang="en-US" dirty="0" smtClean="0"/>
              <a:t>People stating or implying that a person has grieved long enough (It is time to move on, get over 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COPE WITH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Turn into the pain                                     </a:t>
            </a:r>
          </a:p>
          <a:p>
            <a:r>
              <a:rPr lang="en-US" dirty="0" smtClean="0"/>
              <a:t>Look at beliefs</a:t>
            </a:r>
          </a:p>
          <a:p>
            <a:r>
              <a:rPr lang="en-US" dirty="0" smtClean="0"/>
              <a:t>Move away from asking why                    </a:t>
            </a:r>
          </a:p>
          <a:p>
            <a:r>
              <a:rPr lang="en-US" dirty="0" smtClean="0"/>
              <a:t>Avoid isolation</a:t>
            </a:r>
          </a:p>
          <a:p>
            <a:r>
              <a:rPr lang="en-US" dirty="0" smtClean="0"/>
              <a:t>Seek out caring people</a:t>
            </a:r>
          </a:p>
          <a:p>
            <a:r>
              <a:rPr lang="en-US" dirty="0" smtClean="0"/>
              <a:t>Avoid making major life changes</a:t>
            </a:r>
          </a:p>
          <a:p>
            <a:r>
              <a:rPr lang="en-US" dirty="0" smtClean="0"/>
              <a:t>Allow for time between endings and new beginnings</a:t>
            </a:r>
          </a:p>
          <a:p>
            <a:r>
              <a:rPr lang="en-US" dirty="0" smtClean="0"/>
              <a:t> Be attentive to health</a:t>
            </a:r>
          </a:p>
          <a:p>
            <a:r>
              <a:rPr lang="en-US" dirty="0" smtClean="0"/>
              <a:t>Be patient with self and others</a:t>
            </a:r>
          </a:p>
          <a:p>
            <a:r>
              <a:rPr lang="en-US" dirty="0" smtClean="0"/>
              <a:t>Look for a “corner turning”</a:t>
            </a:r>
          </a:p>
          <a:p>
            <a:r>
              <a:rPr lang="en-US" dirty="0" smtClean="0"/>
              <a:t>Seek professional help</a:t>
            </a:r>
          </a:p>
          <a:p>
            <a:r>
              <a:rPr lang="en-US" dirty="0" smtClean="0"/>
              <a:t>Create a new relationship with the loved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The Journey of Grief series, Doug Manning,</a:t>
            </a:r>
          </a:p>
          <a:p>
            <a:pPr>
              <a:buNone/>
            </a:pPr>
            <a:r>
              <a:rPr lang="en-US" dirty="0" smtClean="0"/>
              <a:t>      In-Sight Books,Inc. Oklahoma City, OK</a:t>
            </a:r>
          </a:p>
          <a:p>
            <a:endParaRPr lang="en-US" dirty="0" smtClean="0"/>
          </a:p>
          <a:p>
            <a:r>
              <a:rPr lang="en-US" dirty="0" smtClean="0"/>
              <a:t>Taking the Time You Need to Grieve Your Loss, </a:t>
            </a:r>
            <a:r>
              <a:rPr lang="en-US" dirty="0" err="1" smtClean="0"/>
              <a:t>Kathlyn</a:t>
            </a:r>
            <a:r>
              <a:rPr lang="en-US" dirty="0" smtClean="0"/>
              <a:t> S. Baldwin, LCSW, Care Notes, Abbey Press, St. </a:t>
            </a:r>
            <a:r>
              <a:rPr lang="en-US" dirty="0" err="1" smtClean="0"/>
              <a:t>Meinrad</a:t>
            </a:r>
            <a:r>
              <a:rPr lang="en-US" dirty="0" smtClean="0"/>
              <a:t>, 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Motherless Daughters, The Legacy of Loss</a:t>
            </a:r>
          </a:p>
          <a:p>
            <a:pPr>
              <a:buNone/>
            </a:pPr>
            <a:r>
              <a:rPr lang="en-US" dirty="0" smtClean="0"/>
              <a:t>    By Hope Edelman </a:t>
            </a:r>
          </a:p>
          <a:p>
            <a:pPr>
              <a:buNone/>
            </a:pPr>
            <a:r>
              <a:rPr lang="en-US" dirty="0" smtClean="0"/>
              <a:t>    A Delta Book, Published by Dell Publishing</a:t>
            </a:r>
          </a:p>
          <a:p>
            <a:pPr>
              <a:buNone/>
            </a:pPr>
            <a:r>
              <a:rPr lang="en-US" dirty="0" smtClean="0"/>
              <a:t>    New York, 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LEARNER OBJECTIVES: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BE ABLE TO IDENTIFY WHAT TO EXPECT DURING GRIEF</a:t>
            </a:r>
          </a:p>
          <a:p>
            <a:pPr marL="514350" indent="-514350">
              <a:buAutoNum type="arabicPeriod"/>
            </a:pPr>
            <a:r>
              <a:rPr lang="en-US" dirty="0" smtClean="0"/>
              <a:t>BE ABLE TO IDENTIFY WAYS TO COPE WITH THE PAIN OF GRIEF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WHAT IS GRIEF?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DURING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 is Normal?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Eating and sleeping patterns are disrupted</a:t>
            </a:r>
          </a:p>
          <a:p>
            <a:r>
              <a:rPr lang="en-US" dirty="0" smtClean="0"/>
              <a:t>Inability to concentrate</a:t>
            </a:r>
          </a:p>
          <a:p>
            <a:r>
              <a:rPr lang="en-US" dirty="0" smtClean="0"/>
              <a:t>Roller coaster emotions</a:t>
            </a:r>
          </a:p>
          <a:p>
            <a:r>
              <a:rPr lang="en-US" dirty="0" smtClean="0"/>
              <a:t>Shift in role</a:t>
            </a:r>
          </a:p>
          <a:p>
            <a:r>
              <a:rPr lang="en-US" dirty="0" smtClean="0"/>
              <a:t>Responses of others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AND SLEEPING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too much or not enough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Sleeping too much or not enough</a:t>
            </a:r>
          </a:p>
          <a:p>
            <a:r>
              <a:rPr lang="en-US" dirty="0" smtClean="0"/>
              <a:t>Flashbacks</a:t>
            </a:r>
          </a:p>
          <a:p>
            <a:r>
              <a:rPr lang="en-US" dirty="0" smtClean="0"/>
              <a:t>Dreaming/nightmares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INABILITY TO CONCENTRATE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focus on what is being said or read</a:t>
            </a:r>
          </a:p>
          <a:p>
            <a:r>
              <a:rPr lang="en-US" dirty="0" smtClean="0"/>
              <a:t>Not seeing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ROLLER COASTER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Disbelief</a:t>
            </a:r>
          </a:p>
          <a:p>
            <a:r>
              <a:rPr lang="en-US" dirty="0" smtClean="0"/>
              <a:t>Feelings of going crazy</a:t>
            </a:r>
          </a:p>
          <a:p>
            <a:r>
              <a:rPr lang="en-US" dirty="0" smtClean="0"/>
              <a:t>Sadness</a:t>
            </a:r>
          </a:p>
          <a:p>
            <a:r>
              <a:rPr lang="en-US" dirty="0" smtClean="0"/>
              <a:t>Emptiness</a:t>
            </a:r>
          </a:p>
          <a:p>
            <a:r>
              <a:rPr lang="en-US" dirty="0" smtClean="0"/>
              <a:t>Regret</a:t>
            </a:r>
          </a:p>
          <a:p>
            <a:r>
              <a:rPr lang="en-US" dirty="0" smtClean="0"/>
              <a:t>Guilt</a:t>
            </a:r>
          </a:p>
          <a:p>
            <a:r>
              <a:rPr lang="en-US" dirty="0" smtClean="0"/>
              <a:t>Loneliness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Crying/inability to cry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Upsurges of grief</a:t>
            </a:r>
          </a:p>
          <a:p>
            <a:r>
              <a:rPr lang="en-US" dirty="0" smtClean="0"/>
              <a:t>Relief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ACHES/PAINS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Aches: stomach, head, neck, back</a:t>
            </a:r>
          </a:p>
          <a:p>
            <a:r>
              <a:rPr lang="en-US" dirty="0" smtClean="0"/>
              <a:t>Unexplained pains throughout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 IN ROLE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Becoming the primary breadwinner (financial woes)</a:t>
            </a:r>
          </a:p>
          <a:p>
            <a:r>
              <a:rPr lang="en-US" dirty="0" smtClean="0"/>
              <a:t>Emotional conflict (who will I turn to ?)</a:t>
            </a:r>
          </a:p>
          <a:p>
            <a:r>
              <a:rPr lang="en-US" dirty="0" smtClean="0"/>
              <a:t>Family responsibilities</a:t>
            </a:r>
          </a:p>
          <a:p>
            <a:r>
              <a:rPr lang="en-US" dirty="0" smtClean="0"/>
              <a:t>Household responsibilities</a:t>
            </a:r>
          </a:p>
          <a:p>
            <a:r>
              <a:rPr lang="en-US" dirty="0" smtClean="0"/>
              <a:t>Change in place of residence</a:t>
            </a:r>
          </a:p>
          <a:p>
            <a:r>
              <a:rPr lang="en-US" dirty="0" smtClean="0"/>
              <a:t>We to 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WALKING THROUGH GRIEF</vt:lpstr>
      <vt:lpstr>LEARNER OBJECTIVES: </vt:lpstr>
      <vt:lpstr>PowerPoint Presentation</vt:lpstr>
      <vt:lpstr>WHAT TO EXPECT DURING GRIEF</vt:lpstr>
      <vt:lpstr>EATING AND SLEEPING PATTERNS</vt:lpstr>
      <vt:lpstr>INABILITY TO CONCENTRATE</vt:lpstr>
      <vt:lpstr>ROLLER COASTER EMOTIONS</vt:lpstr>
      <vt:lpstr>PHYSICAL ACHES/PAINS </vt:lpstr>
      <vt:lpstr>SHIFT IN ROLE</vt:lpstr>
      <vt:lpstr>RESPONSES OF OTHERS</vt:lpstr>
      <vt:lpstr>WAYS TO COPE WITH GRIEF</vt:lpstr>
      <vt:lpstr>Resource Acknowledgements</vt:lpstr>
      <vt:lpstr>Resources (cont.)</vt:lpstr>
    </vt:vector>
  </TitlesOfParts>
  <Company>Gibson General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THROUGH GRIEF</dc:title>
  <dc:creator>Betty Dillingham</dc:creator>
  <cp:lastModifiedBy>Windows User</cp:lastModifiedBy>
  <cp:revision>31</cp:revision>
  <dcterms:created xsi:type="dcterms:W3CDTF">2013-07-01T18:11:58Z</dcterms:created>
  <dcterms:modified xsi:type="dcterms:W3CDTF">2013-07-19T15:44:41Z</dcterms:modified>
</cp:coreProperties>
</file>